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71" r:id="rId5"/>
    <p:sldMasterId id="2147483658" r:id="rId6"/>
  </p:sldMasterIdLst>
  <p:notesMasterIdLst>
    <p:notesMasterId r:id="rId35"/>
  </p:notesMasterIdLst>
  <p:handoutMasterIdLst>
    <p:handoutMasterId r:id="rId36"/>
  </p:handoutMasterIdLst>
  <p:sldIdLst>
    <p:sldId id="271" r:id="rId7"/>
    <p:sldId id="275" r:id="rId8"/>
    <p:sldId id="274" r:id="rId9"/>
    <p:sldId id="273" r:id="rId10"/>
    <p:sldId id="272" r:id="rId11"/>
    <p:sldId id="270" r:id="rId12"/>
    <p:sldId id="281" r:id="rId13"/>
    <p:sldId id="282" r:id="rId14"/>
    <p:sldId id="283" r:id="rId15"/>
    <p:sldId id="268" r:id="rId16"/>
    <p:sldId id="269" r:id="rId17"/>
    <p:sldId id="267" r:id="rId18"/>
    <p:sldId id="266" r:id="rId19"/>
    <p:sldId id="265" r:id="rId20"/>
    <p:sldId id="263" r:id="rId21"/>
    <p:sldId id="264" r:id="rId22"/>
    <p:sldId id="262" r:id="rId23"/>
    <p:sldId id="261" r:id="rId24"/>
    <p:sldId id="258" r:id="rId25"/>
    <p:sldId id="259" r:id="rId26"/>
    <p:sldId id="260" r:id="rId27"/>
    <p:sldId id="276" r:id="rId28"/>
    <p:sldId id="277" r:id="rId29"/>
    <p:sldId id="278" r:id="rId30"/>
    <p:sldId id="280" r:id="rId31"/>
    <p:sldId id="284" r:id="rId32"/>
    <p:sldId id="285" r:id="rId33"/>
    <p:sldId id="286" r:id="rId3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7B80"/>
    <a:srgbClr val="F3F3F3"/>
    <a:srgbClr val="868A89"/>
    <a:srgbClr val="3E45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21944"/>
    <p:restoredTop sz="95872"/>
  </p:normalViewPr>
  <p:slideViewPr>
    <p:cSldViewPr snapToGrid="0" snapToObjects="1">
      <p:cViewPr varScale="1">
        <p:scale>
          <a:sx n="106" d="100"/>
          <a:sy n="106" d="100"/>
        </p:scale>
        <p:origin x="78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 showGuides="1">
      <p:cViewPr varScale="1">
        <p:scale>
          <a:sx n="85" d="100"/>
          <a:sy n="85" d="100"/>
        </p:scale>
        <p:origin x="2720" y="19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theme" Target="theme/theme1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7" Type="http://schemas.openxmlformats.org/officeDocument/2006/relationships/slide" Target="slides/slide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2.xml"/><Relationship Id="rId3" Type="http://schemas.openxmlformats.org/officeDocument/2006/relationships/customXml" Target="../customXml/item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eetu Rao" userId="7e3472bb-8dcd-4811-ad07-6abbf7387c81" providerId="ADAL" clId="{DB244382-3B0A-4E70-BCF4-D0B7DDC1CC13}"/>
    <pc:docChg chg="modSld modMainMaster">
      <pc:chgData name="Neetu Rao" userId="7e3472bb-8dcd-4811-ad07-6abbf7387c81" providerId="ADAL" clId="{DB244382-3B0A-4E70-BCF4-D0B7DDC1CC13}" dt="2025-03-14T17:43:22.270" v="2" actId="207"/>
      <pc:docMkLst>
        <pc:docMk/>
      </pc:docMkLst>
      <pc:sldChg chg="modSp mod">
        <pc:chgData name="Neetu Rao" userId="7e3472bb-8dcd-4811-ad07-6abbf7387c81" providerId="ADAL" clId="{DB244382-3B0A-4E70-BCF4-D0B7DDC1CC13}" dt="2025-03-14T17:42:55.273" v="0" actId="1076"/>
        <pc:sldMkLst>
          <pc:docMk/>
          <pc:sldMk cId="726175535" sldId="258"/>
        </pc:sldMkLst>
        <pc:spChg chg="mod">
          <ac:chgData name="Neetu Rao" userId="7e3472bb-8dcd-4811-ad07-6abbf7387c81" providerId="ADAL" clId="{DB244382-3B0A-4E70-BCF4-D0B7DDC1CC13}" dt="2025-03-14T17:42:55.273" v="0" actId="1076"/>
          <ac:spMkLst>
            <pc:docMk/>
            <pc:sldMk cId="726175535" sldId="258"/>
            <ac:spMk id="3" creationId="{55813D2C-1510-D94C-AB66-A37AAA0CFB8F}"/>
          </ac:spMkLst>
        </pc:spChg>
      </pc:sldChg>
      <pc:sldMasterChg chg="modSldLayout">
        <pc:chgData name="Neetu Rao" userId="7e3472bb-8dcd-4811-ad07-6abbf7387c81" providerId="ADAL" clId="{DB244382-3B0A-4E70-BCF4-D0B7DDC1CC13}" dt="2025-03-14T17:43:22.270" v="2" actId="207"/>
        <pc:sldMasterMkLst>
          <pc:docMk/>
          <pc:sldMasterMk cId="376004572" sldId="2147483648"/>
        </pc:sldMasterMkLst>
        <pc:sldLayoutChg chg="modSp mod">
          <pc:chgData name="Neetu Rao" userId="7e3472bb-8dcd-4811-ad07-6abbf7387c81" providerId="ADAL" clId="{DB244382-3B0A-4E70-BCF4-D0B7DDC1CC13}" dt="2025-03-14T17:43:22.270" v="2" actId="207"/>
          <pc:sldLayoutMkLst>
            <pc:docMk/>
            <pc:sldMasterMk cId="376004572" sldId="2147483648"/>
            <pc:sldLayoutMk cId="2507321094" sldId="2147483675"/>
          </pc:sldLayoutMkLst>
          <pc:picChg chg="mod">
            <ac:chgData name="Neetu Rao" userId="7e3472bb-8dcd-4811-ad07-6abbf7387c81" providerId="ADAL" clId="{DB244382-3B0A-4E70-BCF4-D0B7DDC1CC13}" dt="2025-03-14T17:43:22.270" v="2" actId="207"/>
            <ac:picMkLst>
              <pc:docMk/>
              <pc:sldMasterMk cId="376004572" sldId="2147483648"/>
              <pc:sldLayoutMk cId="2507321094" sldId="2147483675"/>
              <ac:picMk id="18" creationId="{7ECED9A2-90D8-2042-A713-B8A8DB01B1F4}"/>
            </ac:picMkLst>
          </pc:picChg>
        </pc:sldLayoutChg>
      </pc:sldMasterChg>
    </pc:docChg>
  </pc:docChgLst>
  <pc:docChgLst>
    <pc:chgData name="Neetu Rao" userId="7e3472bb-8dcd-4811-ad07-6abbf7387c81" providerId="ADAL" clId="{2C3FF615-C00F-4E29-BE88-BEAF69849F79}"/>
    <pc:docChg chg="delSld">
      <pc:chgData name="Neetu Rao" userId="7e3472bb-8dcd-4811-ad07-6abbf7387c81" providerId="ADAL" clId="{2C3FF615-C00F-4E29-BE88-BEAF69849F79}" dt="2023-01-06T02:37:58.296" v="0" actId="2696"/>
      <pc:docMkLst>
        <pc:docMk/>
      </pc:docMkLst>
      <pc:sldChg chg="del">
        <pc:chgData name="Neetu Rao" userId="7e3472bb-8dcd-4811-ad07-6abbf7387c81" providerId="ADAL" clId="{2C3FF615-C00F-4E29-BE88-BEAF69849F79}" dt="2023-01-06T02:37:58.296" v="0" actId="2696"/>
        <pc:sldMkLst>
          <pc:docMk/>
          <pc:sldMk cId="695449677" sldId="257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207514E-80EE-7A4D-B3BC-8A1CCABD1BE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Source Sans Pro" panose="020B0503030403020204" pitchFamily="34" charset="0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0D86F43-49AD-4E43-BE82-0A299A4F9EC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365CEB-2045-9B43-9CF4-58C97E224A7D}" type="datetimeFigureOut">
              <a:rPr lang="en-US" smtClean="0">
                <a:latin typeface="Source Sans Pro" panose="020B0503030403020204" pitchFamily="34" charset="0"/>
              </a:rPr>
              <a:t>3/14/2025</a:t>
            </a:fld>
            <a:endParaRPr lang="en-US" dirty="0">
              <a:latin typeface="Source Sans Pro" panose="020B0503030403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02B691-9BB1-4F47-9D03-28978297FBC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Source Sans Pro" panose="020B0503030403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563A521-02CA-A94E-BC89-32A8188C0A2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1414D5-B082-0740-84B3-EAA73681FED0}" type="slidenum">
              <a:rPr lang="en-US" smtClean="0">
                <a:latin typeface="Source Sans Pro" panose="020B0503030403020204" pitchFamily="34" charset="0"/>
              </a:rPr>
              <a:t>‹#›</a:t>
            </a:fld>
            <a:endParaRPr lang="en-US" dirty="0"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97718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Source Sans Pro" panose="020B0503030403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Source Sans Pro" panose="020B0503030403020204" pitchFamily="34" charset="0"/>
              </a:defRPr>
            </a:lvl1pPr>
          </a:lstStyle>
          <a:p>
            <a:fld id="{ACA7A2DC-F209-DB4A-A934-081900BC90E0}" type="datetimeFigureOut">
              <a:rPr lang="en-US" smtClean="0"/>
              <a:pPr/>
              <a:t>3/14/2025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Source Sans Pro" panose="020B0503030403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Source Sans Pro" panose="020B0503030403020204" pitchFamily="34" charset="0"/>
              </a:defRPr>
            </a:lvl1pPr>
          </a:lstStyle>
          <a:p>
            <a:fld id="{06402E67-48E7-1743-A158-5DBFBA5B568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00340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Source Sans Pro" panose="020B050303040302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Source Sans Pro" panose="020B050303040302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Source Sans Pro" panose="020B050303040302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Source Sans Pro" panose="020B050303040302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Source Sans Pro" panose="020B0503030403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image" Target="../media/image15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7" Type="http://schemas.openxmlformats.org/officeDocument/2006/relationships/image" Target="../media/image2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image" Target="../media/image16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image" Target="../media/image16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image" Target="../media/image16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0.sv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0.sv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4.svg"/><Relationship Id="rId5" Type="http://schemas.openxmlformats.org/officeDocument/2006/relationships/image" Target="../media/image23.png"/><Relationship Id="rId4" Type="http://schemas.openxmlformats.org/officeDocument/2006/relationships/image" Target="../media/image10.svg"/></Relationships>
</file>

<file path=ppt/slideLayouts/_rels/slideLayout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svg"/><Relationship Id="rId3" Type="http://schemas.openxmlformats.org/officeDocument/2006/relationships/image" Target="../media/image9.png"/><Relationship Id="rId7" Type="http://schemas.openxmlformats.org/officeDocument/2006/relationships/image" Target="../media/image28.png"/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7.svg"/><Relationship Id="rId5" Type="http://schemas.openxmlformats.org/officeDocument/2006/relationships/image" Target="../media/image26.png"/><Relationship Id="rId4" Type="http://schemas.openxmlformats.org/officeDocument/2006/relationships/image" Target="../media/image10.svg"/></Relationships>
</file>

<file path=ppt/slideLayouts/_rels/slideLayout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svg"/><Relationship Id="rId3" Type="http://schemas.openxmlformats.org/officeDocument/2006/relationships/image" Target="../media/image29.svg"/><Relationship Id="rId7" Type="http://schemas.openxmlformats.org/officeDocument/2006/relationships/image" Target="../media/image26.png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30.jpeg"/></Relationships>
</file>

<file path=ppt/slideLayouts/_rels/slideLayout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svg"/><Relationship Id="rId3" Type="http://schemas.openxmlformats.org/officeDocument/2006/relationships/image" Target="../media/image29.svg"/><Relationship Id="rId7" Type="http://schemas.openxmlformats.org/officeDocument/2006/relationships/image" Target="../media/image26.png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31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svg"/><Relationship Id="rId3" Type="http://schemas.openxmlformats.org/officeDocument/2006/relationships/image" Target="../media/image33.png"/><Relationship Id="rId7" Type="http://schemas.openxmlformats.org/officeDocument/2006/relationships/image" Target="../media/image35.png"/><Relationship Id="rId2" Type="http://schemas.openxmlformats.org/officeDocument/2006/relationships/image" Target="../media/image3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10" Type="http://schemas.openxmlformats.org/officeDocument/2006/relationships/image" Target="../media/image38.svg"/><Relationship Id="rId4" Type="http://schemas.openxmlformats.org/officeDocument/2006/relationships/image" Target="../media/image34.svg"/><Relationship Id="rId9" Type="http://schemas.openxmlformats.org/officeDocument/2006/relationships/image" Target="../media/image37.png"/></Relationships>
</file>

<file path=ppt/slideLayouts/_rels/slideLayout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svg"/><Relationship Id="rId3" Type="http://schemas.openxmlformats.org/officeDocument/2006/relationships/image" Target="../media/image40.png"/><Relationship Id="rId7" Type="http://schemas.openxmlformats.org/officeDocument/2006/relationships/image" Target="../media/image37.png"/><Relationship Id="rId2" Type="http://schemas.openxmlformats.org/officeDocument/2006/relationships/image" Target="../media/image39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10" Type="http://schemas.openxmlformats.org/officeDocument/2006/relationships/image" Target="../media/image44.svg"/><Relationship Id="rId4" Type="http://schemas.openxmlformats.org/officeDocument/2006/relationships/image" Target="../media/image41.svg"/><Relationship Id="rId9" Type="http://schemas.openxmlformats.org/officeDocument/2006/relationships/image" Target="../media/image43.png"/></Relationships>
</file>

<file path=ppt/slideLayouts/_rels/slideLayout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svg"/><Relationship Id="rId3" Type="http://schemas.openxmlformats.org/officeDocument/2006/relationships/image" Target="../media/image46.svg"/><Relationship Id="rId7" Type="http://schemas.openxmlformats.org/officeDocument/2006/relationships/image" Target="../media/image37.png"/><Relationship Id="rId2" Type="http://schemas.openxmlformats.org/officeDocument/2006/relationships/image" Target="../media/image45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10" Type="http://schemas.openxmlformats.org/officeDocument/2006/relationships/image" Target="../media/image44.svg"/><Relationship Id="rId4" Type="http://schemas.openxmlformats.org/officeDocument/2006/relationships/image" Target="../media/image47.jpeg"/><Relationship Id="rId9" Type="http://schemas.openxmlformats.org/officeDocument/2006/relationships/image" Target="../media/image43.png"/></Relationships>
</file>

<file path=ppt/slideLayouts/_rels/slideLayout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49.svg"/><Relationship Id="rId7" Type="http://schemas.openxmlformats.org/officeDocument/2006/relationships/image" Target="../media/image53.svg"/><Relationship Id="rId2" Type="http://schemas.openxmlformats.org/officeDocument/2006/relationships/image" Target="../media/image48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52.png"/><Relationship Id="rId11" Type="http://schemas.openxmlformats.org/officeDocument/2006/relationships/image" Target="../media/image2.svg"/><Relationship Id="rId5" Type="http://schemas.openxmlformats.org/officeDocument/2006/relationships/image" Target="../media/image51.svg"/><Relationship Id="rId10" Type="http://schemas.openxmlformats.org/officeDocument/2006/relationships/image" Target="../media/image1.png"/><Relationship Id="rId4" Type="http://schemas.openxmlformats.org/officeDocument/2006/relationships/image" Target="../media/image50.png"/><Relationship Id="rId9" Type="http://schemas.openxmlformats.org/officeDocument/2006/relationships/image" Target="../media/image55.svg"/></Relationships>
</file>

<file path=ppt/slideLayouts/_rels/slideLayout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55.svg"/><Relationship Id="rId7" Type="http://schemas.openxmlformats.org/officeDocument/2006/relationships/image" Target="../media/image53.svg"/><Relationship Id="rId2" Type="http://schemas.openxmlformats.org/officeDocument/2006/relationships/image" Target="../media/image54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52.png"/><Relationship Id="rId5" Type="http://schemas.openxmlformats.org/officeDocument/2006/relationships/image" Target="../media/image2.svg"/><Relationship Id="rId4" Type="http://schemas.openxmlformats.org/officeDocument/2006/relationships/image" Target="../media/image1.png"/><Relationship Id="rId9" Type="http://schemas.openxmlformats.org/officeDocument/2006/relationships/image" Target="../media/image49.svg"/></Relationships>
</file>

<file path=ppt/slideLayouts/_rels/slideLayout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55.svg"/><Relationship Id="rId7" Type="http://schemas.openxmlformats.org/officeDocument/2006/relationships/image" Target="../media/image57.svg"/><Relationship Id="rId2" Type="http://schemas.openxmlformats.org/officeDocument/2006/relationships/image" Target="../media/image54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56.png"/><Relationship Id="rId5" Type="http://schemas.openxmlformats.org/officeDocument/2006/relationships/image" Target="../media/image51.svg"/><Relationship Id="rId4" Type="http://schemas.openxmlformats.org/officeDocument/2006/relationships/image" Target="../media/image50.png"/><Relationship Id="rId9" Type="http://schemas.openxmlformats.org/officeDocument/2006/relationships/image" Target="../media/image2.sv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svg"/><Relationship Id="rId7" Type="http://schemas.openxmlformats.org/officeDocument/2006/relationships/image" Target="../media/image10.svg"/><Relationship Id="rId2" Type="http://schemas.openxmlformats.org/officeDocument/2006/relationships/image" Target="../media/image58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9.png"/><Relationship Id="rId5" Type="http://schemas.openxmlformats.org/officeDocument/2006/relationships/image" Target="../media/image51.svg"/><Relationship Id="rId4" Type="http://schemas.openxmlformats.org/officeDocument/2006/relationships/image" Target="../media/image50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svg"/><Relationship Id="rId2" Type="http://schemas.openxmlformats.org/officeDocument/2006/relationships/image" Target="../media/image58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49.svg"/><Relationship Id="rId4" Type="http://schemas.openxmlformats.org/officeDocument/2006/relationships/image" Target="../media/image48.pn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svg"/><Relationship Id="rId7" Type="http://schemas.openxmlformats.org/officeDocument/2006/relationships/image" Target="../media/image61.svg"/><Relationship Id="rId2" Type="http://schemas.openxmlformats.org/officeDocument/2006/relationships/image" Target="../media/image48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0.png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1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8141D3DE-765C-6043-BC92-70DD65B24B55}"/>
              </a:ext>
            </a:extLst>
          </p:cNvPr>
          <p:cNvSpPr/>
          <p:nvPr userDrawn="1"/>
        </p:nvSpPr>
        <p:spPr>
          <a:xfrm>
            <a:off x="0" y="-1"/>
            <a:ext cx="12192000" cy="2502569"/>
          </a:xfrm>
          <a:prstGeom prst="rect">
            <a:avLst/>
          </a:prstGeom>
          <a:solidFill>
            <a:schemeClr val="tx2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Source Sans Pro" panose="020B0503030403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F3132CB-3B3C-4A47-969D-BB33F1BCBB1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9284" y="1029404"/>
            <a:ext cx="11265516" cy="1325563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Add Slide Title Here…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85E31648-66B8-C44E-9E9A-5D3AB2A565A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30306" y="457200"/>
            <a:ext cx="2095017" cy="392816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FA6CB9-AD6B-9240-889B-15098C3A201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69284" y="2692825"/>
            <a:ext cx="11265516" cy="3365071"/>
          </a:xfrm>
        </p:spPr>
        <p:txBody>
          <a:bodyPr/>
          <a:lstStyle/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aliqua</a:t>
            </a:r>
            <a:r>
              <a:rPr lang="en-US" dirty="0"/>
              <a:t>. Non </a:t>
            </a:r>
            <a:r>
              <a:rPr lang="en-US" dirty="0" err="1"/>
              <a:t>curabitur</a:t>
            </a:r>
            <a:r>
              <a:rPr lang="en-US" dirty="0"/>
              <a:t> gravida </a:t>
            </a:r>
            <a:r>
              <a:rPr lang="en-US" dirty="0" err="1"/>
              <a:t>arcu</a:t>
            </a:r>
            <a:r>
              <a:rPr lang="en-US" dirty="0"/>
              <a:t> ac </a:t>
            </a:r>
            <a:r>
              <a:rPr lang="en-US" dirty="0" err="1"/>
              <a:t>tortor</a:t>
            </a:r>
            <a:r>
              <a:rPr lang="en-US" dirty="0"/>
              <a:t>. Dolor </a:t>
            </a:r>
            <a:r>
              <a:rPr lang="en-US" dirty="0" err="1"/>
              <a:t>morbi</a:t>
            </a:r>
            <a:r>
              <a:rPr lang="en-US" dirty="0"/>
              <a:t> non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risus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varius</a:t>
            </a:r>
            <a:r>
              <a:rPr lang="en-US" dirty="0"/>
              <a:t> </a:t>
            </a:r>
            <a:r>
              <a:rPr lang="en-US" dirty="0" err="1"/>
              <a:t>quam</a:t>
            </a:r>
            <a:r>
              <a:rPr lang="en-US" dirty="0"/>
              <a:t>. </a:t>
            </a:r>
          </a:p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383234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F0ED43E-B9C0-0048-9A46-C96DDD93472B}"/>
              </a:ext>
            </a:extLst>
          </p:cNvPr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solidFill>
                <a:schemeClr val="tx2"/>
              </a:solidFill>
              <a:latin typeface="Source Sans Pro" panose="020B0503030403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1B9A329-8D32-1F4C-9C84-4D293148B6B4}"/>
              </a:ext>
            </a:extLst>
          </p:cNvPr>
          <p:cNvSpPr/>
          <p:nvPr userDrawn="1"/>
        </p:nvSpPr>
        <p:spPr>
          <a:xfrm>
            <a:off x="10529046" y="0"/>
            <a:ext cx="1662953" cy="685800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solidFill>
                <a:schemeClr val="accent1"/>
              </a:solidFill>
              <a:latin typeface="Source Sans Pro" panose="020B050303040302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4C9E7338-E880-A345-9C5F-D068C10C96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9285" y="1029404"/>
            <a:ext cx="5169516" cy="1325563"/>
          </a:xfrm>
        </p:spPr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Add Slide Title</a:t>
            </a:r>
            <a:br>
              <a:rPr lang="en-US" dirty="0"/>
            </a:br>
            <a:r>
              <a:rPr lang="en-US" dirty="0"/>
              <a:t>Here…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502E35AE-25BB-AD46-BB0A-1C04D087B9D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9285" y="2626327"/>
            <a:ext cx="5169516" cy="3220223"/>
          </a:xfrm>
        </p:spPr>
        <p:txBody>
          <a:bodyPr/>
          <a:lstStyle>
            <a:lvl1pPr marL="0" indent="0">
              <a:lnSpc>
                <a:spcPts val="2000"/>
              </a:lnSpc>
              <a:buNone/>
              <a:defRPr sz="16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aliqua</a:t>
            </a:r>
            <a:r>
              <a:rPr lang="en-US" dirty="0"/>
              <a:t>. Non </a:t>
            </a:r>
            <a:r>
              <a:rPr lang="en-US" dirty="0" err="1"/>
              <a:t>curabitur</a:t>
            </a:r>
            <a:r>
              <a:rPr lang="en-US" dirty="0"/>
              <a:t> gravida </a:t>
            </a:r>
            <a:r>
              <a:rPr lang="en-US" dirty="0" err="1"/>
              <a:t>arcu</a:t>
            </a:r>
            <a:r>
              <a:rPr lang="en-US" dirty="0"/>
              <a:t> ac </a:t>
            </a:r>
            <a:r>
              <a:rPr lang="en-US" dirty="0" err="1"/>
              <a:t>tortor</a:t>
            </a:r>
            <a:r>
              <a:rPr lang="en-US" dirty="0"/>
              <a:t>. Dolor </a:t>
            </a:r>
            <a:r>
              <a:rPr lang="en-US" dirty="0" err="1"/>
              <a:t>morbi</a:t>
            </a:r>
            <a:r>
              <a:rPr lang="en-US" dirty="0"/>
              <a:t> non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risus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varius</a:t>
            </a:r>
            <a:r>
              <a:rPr lang="en-US" dirty="0"/>
              <a:t> </a:t>
            </a:r>
            <a:r>
              <a:rPr lang="en-US" dirty="0" err="1"/>
              <a:t>quam</a:t>
            </a:r>
            <a:r>
              <a:rPr lang="en-US" dirty="0"/>
              <a:t>. </a:t>
            </a:r>
          </a:p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Picture Placeholder 8">
            <a:extLst>
              <a:ext uri="{FF2B5EF4-FFF2-40B4-BE49-F238E27FC236}">
                <a16:creationId xmlns:a16="http://schemas.microsoft.com/office/drawing/2014/main" id="{A50653CF-FD21-DE4D-A083-8C88816670A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515100" y="464628"/>
            <a:ext cx="5219700" cy="5381922"/>
          </a:xfrm>
          <a:solidFill>
            <a:schemeClr val="bg1"/>
          </a:solidFill>
        </p:spPr>
        <p:txBody>
          <a:bodyPr tIns="457200">
            <a:normAutofit/>
          </a:bodyPr>
          <a:lstStyle>
            <a:lvl1pPr marL="0" indent="0" algn="ctr">
              <a:buNone/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ON ICON BELOW TO INSERT IMAGE.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320F04A-584D-E74A-9E71-F70B2297CD26}"/>
              </a:ext>
            </a:extLst>
          </p:cNvPr>
          <p:cNvSpPr txBox="1"/>
          <p:nvPr userDrawn="1"/>
        </p:nvSpPr>
        <p:spPr>
          <a:xfrm>
            <a:off x="11040699" y="6262300"/>
            <a:ext cx="694101" cy="138499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algn="r"/>
            <a:fld id="{D6BCD522-0BB3-A744-A989-55FD06964227}" type="slidenum">
              <a:rPr lang="en-US" sz="900" b="1" i="0" spc="100" baseline="0" smtClean="0">
                <a:solidFill>
                  <a:schemeClr val="bg1"/>
                </a:solidFill>
                <a:latin typeface="Source Sans Pro" panose="020B0503030403020204" pitchFamily="34" charset="0"/>
              </a:rPr>
              <a:pPr algn="r"/>
              <a:t>‹#›</a:t>
            </a:fld>
            <a:endParaRPr lang="en-US" sz="900" b="1" i="0" spc="100" baseline="0" dirty="0">
              <a:solidFill>
                <a:schemeClr val="bg1"/>
              </a:solidFill>
              <a:latin typeface="Source Sans Pro" panose="020B0503030403020204" pitchFamily="34" charset="0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BA2CBB5A-EAD9-C841-BDFB-218D8D1144D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30306" y="457200"/>
            <a:ext cx="2095017" cy="392816"/>
          </a:xfrm>
          <a:prstGeom prst="rect">
            <a:avLst/>
          </a:prstGeom>
        </p:spPr>
      </p:pic>
      <p:sp>
        <p:nvSpPr>
          <p:cNvPr id="10" name="Google Shape;68;p5">
            <a:extLst>
              <a:ext uri="{FF2B5EF4-FFF2-40B4-BE49-F238E27FC236}">
                <a16:creationId xmlns:a16="http://schemas.microsoft.com/office/drawing/2014/main" id="{08DABCCA-9EFC-A445-B91E-C427A73C5A30}"/>
              </a:ext>
            </a:extLst>
          </p:cNvPr>
          <p:cNvSpPr/>
          <p:nvPr userDrawn="1"/>
        </p:nvSpPr>
        <p:spPr>
          <a:xfrm>
            <a:off x="924059" y="2460167"/>
            <a:ext cx="3622957" cy="6095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dirty="0">
              <a:solidFill>
                <a:schemeClr val="lt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Lato"/>
              <a:sym typeface="Lato"/>
            </a:endParaRPr>
          </a:p>
        </p:txBody>
      </p:sp>
      <p:sp>
        <p:nvSpPr>
          <p:cNvPr id="11" name="Google Shape;69;p5">
            <a:extLst>
              <a:ext uri="{FF2B5EF4-FFF2-40B4-BE49-F238E27FC236}">
                <a16:creationId xmlns:a16="http://schemas.microsoft.com/office/drawing/2014/main" id="{073B5052-1F56-8D4F-AA5F-AFD4097DBC63}"/>
              </a:ext>
            </a:extLst>
          </p:cNvPr>
          <p:cNvSpPr/>
          <p:nvPr userDrawn="1"/>
        </p:nvSpPr>
        <p:spPr>
          <a:xfrm>
            <a:off x="2" y="2460167"/>
            <a:ext cx="924057" cy="6095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dirty="0">
              <a:solidFill>
                <a:schemeClr val="lt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Lato"/>
              <a:sym typeface="Lato"/>
            </a:endParaRPr>
          </a:p>
        </p:txBody>
      </p:sp>
    </p:spTree>
    <p:extLst>
      <p:ext uri="{BB962C8B-B14F-4D97-AF65-F5344CB8AC3E}">
        <p14:creationId xmlns:p14="http://schemas.microsoft.com/office/powerpoint/2010/main" val="571047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3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3552">
          <p15:clr>
            <a:srgbClr val="FBAE40"/>
          </p15:clr>
        </p15:guide>
        <p15:guide id="3" pos="4104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F0ED43E-B9C0-0048-9A46-C96DDD93472B}"/>
              </a:ext>
            </a:extLst>
          </p:cNvPr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solidFill>
                <a:schemeClr val="tx2"/>
              </a:solidFill>
              <a:latin typeface="Source Sans Pro" panose="020B0503030403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1B9A329-8D32-1F4C-9C84-4D293148B6B4}"/>
              </a:ext>
            </a:extLst>
          </p:cNvPr>
          <p:cNvSpPr/>
          <p:nvPr userDrawn="1"/>
        </p:nvSpPr>
        <p:spPr>
          <a:xfrm>
            <a:off x="6096000" y="0"/>
            <a:ext cx="1662953" cy="685800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solidFill>
                <a:schemeClr val="accent1"/>
              </a:solidFill>
              <a:latin typeface="Source Sans Pro" panose="020B050303040302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4C9E7338-E880-A345-9C5F-D068C10C96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9285" y="1029404"/>
            <a:ext cx="5169516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Slide Title</a:t>
            </a:r>
            <a:br>
              <a:rPr lang="en-US" dirty="0"/>
            </a:br>
            <a:r>
              <a:rPr lang="en-US" dirty="0"/>
              <a:t>Here…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502E35AE-25BB-AD46-BB0A-1C04D087B9D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9285" y="2626327"/>
            <a:ext cx="5169516" cy="3220223"/>
          </a:xfrm>
        </p:spPr>
        <p:txBody>
          <a:bodyPr/>
          <a:lstStyle>
            <a:lvl1pPr marL="0" indent="0">
              <a:lnSpc>
                <a:spcPts val="2000"/>
              </a:lnSpc>
              <a:buNone/>
              <a:defRPr sz="16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aliqua</a:t>
            </a:r>
            <a:r>
              <a:rPr lang="en-US" dirty="0"/>
              <a:t>. Non </a:t>
            </a:r>
            <a:r>
              <a:rPr lang="en-US" dirty="0" err="1"/>
              <a:t>curabitur</a:t>
            </a:r>
            <a:r>
              <a:rPr lang="en-US" dirty="0"/>
              <a:t> gravida </a:t>
            </a:r>
            <a:r>
              <a:rPr lang="en-US" dirty="0" err="1"/>
              <a:t>arcu</a:t>
            </a:r>
            <a:r>
              <a:rPr lang="en-US" dirty="0"/>
              <a:t> ac </a:t>
            </a:r>
            <a:r>
              <a:rPr lang="en-US" dirty="0" err="1"/>
              <a:t>tortor</a:t>
            </a:r>
            <a:r>
              <a:rPr lang="en-US" dirty="0"/>
              <a:t>. Dolor </a:t>
            </a:r>
            <a:r>
              <a:rPr lang="en-US" dirty="0" err="1"/>
              <a:t>morbi</a:t>
            </a:r>
            <a:r>
              <a:rPr lang="en-US" dirty="0"/>
              <a:t> non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risus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varius</a:t>
            </a:r>
            <a:r>
              <a:rPr lang="en-US" dirty="0"/>
              <a:t> </a:t>
            </a:r>
            <a:r>
              <a:rPr lang="en-US" dirty="0" err="1"/>
              <a:t>quam</a:t>
            </a:r>
            <a:r>
              <a:rPr lang="en-US" dirty="0"/>
              <a:t>. </a:t>
            </a:r>
          </a:p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Picture Placeholder 8">
            <a:extLst>
              <a:ext uri="{FF2B5EF4-FFF2-40B4-BE49-F238E27FC236}">
                <a16:creationId xmlns:a16="http://schemas.microsoft.com/office/drawing/2014/main" id="{A50653CF-FD21-DE4D-A083-8C88816670A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515100" y="464628"/>
            <a:ext cx="5219700" cy="5381922"/>
          </a:xfrm>
          <a:solidFill>
            <a:schemeClr val="bg1"/>
          </a:solidFill>
        </p:spPr>
        <p:txBody>
          <a:bodyPr tIns="457200">
            <a:normAutofit/>
          </a:bodyPr>
          <a:lstStyle>
            <a:lvl1pPr marL="0" indent="0" algn="ctr">
              <a:buNone/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ON ICON BELOW TO INSERT IMAGE.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320F04A-584D-E74A-9E71-F70B2297CD26}"/>
              </a:ext>
            </a:extLst>
          </p:cNvPr>
          <p:cNvSpPr txBox="1"/>
          <p:nvPr userDrawn="1"/>
        </p:nvSpPr>
        <p:spPr>
          <a:xfrm>
            <a:off x="11040699" y="6262300"/>
            <a:ext cx="694101" cy="138499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algn="r"/>
            <a:fld id="{D6BCD522-0BB3-A744-A989-55FD06964227}" type="slidenum">
              <a:rPr lang="en-US" sz="900" b="1" i="0" spc="100" baseline="0" smtClean="0">
                <a:solidFill>
                  <a:schemeClr val="bg1"/>
                </a:solidFill>
                <a:latin typeface="Source Sans Pro" panose="020B0503030403020204" pitchFamily="34" charset="0"/>
              </a:rPr>
              <a:pPr algn="r"/>
              <a:t>‹#›</a:t>
            </a:fld>
            <a:endParaRPr lang="en-US" sz="900" b="1" i="0" spc="100" baseline="0" dirty="0">
              <a:solidFill>
                <a:schemeClr val="bg1"/>
              </a:solidFill>
              <a:latin typeface="Source Sans Pro" panose="020B0503030403020204" pitchFamily="34" charset="0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BA2CBB5A-EAD9-C841-BDFB-218D8D1144D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30306" y="457200"/>
            <a:ext cx="2095017" cy="392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1664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3552">
          <p15:clr>
            <a:srgbClr val="FBAE40"/>
          </p15:clr>
        </p15:guide>
        <p15:guide id="3" pos="4104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F0ED43E-B9C0-0048-9A46-C96DDD93472B}"/>
              </a:ext>
            </a:extLst>
          </p:cNvPr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solidFill>
                <a:schemeClr val="tx2"/>
              </a:solidFill>
              <a:latin typeface="Source Sans Pro" panose="020B0503030403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1B9A329-8D32-1F4C-9C84-4D293148B6B4}"/>
              </a:ext>
            </a:extLst>
          </p:cNvPr>
          <p:cNvSpPr/>
          <p:nvPr userDrawn="1"/>
        </p:nvSpPr>
        <p:spPr>
          <a:xfrm>
            <a:off x="6096000" y="0"/>
            <a:ext cx="1662953" cy="685800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solidFill>
                <a:schemeClr val="accent1"/>
              </a:solidFill>
              <a:latin typeface="Source Sans Pro" panose="020B050303040302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4C9E7338-E880-A345-9C5F-D068C10C96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9285" y="1029404"/>
            <a:ext cx="5169516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Slide Title</a:t>
            </a:r>
            <a:br>
              <a:rPr lang="en-US" dirty="0"/>
            </a:br>
            <a:r>
              <a:rPr lang="en-US" dirty="0"/>
              <a:t>Here…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502E35AE-25BB-AD46-BB0A-1C04D087B9D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9285" y="2626327"/>
            <a:ext cx="5169516" cy="3220223"/>
          </a:xfrm>
        </p:spPr>
        <p:txBody>
          <a:bodyPr/>
          <a:lstStyle>
            <a:lvl1pPr marL="0" indent="0">
              <a:lnSpc>
                <a:spcPts val="2000"/>
              </a:lnSpc>
              <a:buNone/>
              <a:defRPr sz="16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aliqua</a:t>
            </a:r>
            <a:r>
              <a:rPr lang="en-US" dirty="0"/>
              <a:t>. Non </a:t>
            </a:r>
            <a:r>
              <a:rPr lang="en-US" dirty="0" err="1"/>
              <a:t>curabitur</a:t>
            </a:r>
            <a:r>
              <a:rPr lang="en-US" dirty="0"/>
              <a:t> gravida </a:t>
            </a:r>
            <a:r>
              <a:rPr lang="en-US" dirty="0" err="1"/>
              <a:t>arcu</a:t>
            </a:r>
            <a:r>
              <a:rPr lang="en-US" dirty="0"/>
              <a:t> ac </a:t>
            </a:r>
            <a:r>
              <a:rPr lang="en-US" dirty="0" err="1"/>
              <a:t>tortor</a:t>
            </a:r>
            <a:r>
              <a:rPr lang="en-US" dirty="0"/>
              <a:t>. Dolor </a:t>
            </a:r>
            <a:r>
              <a:rPr lang="en-US" dirty="0" err="1"/>
              <a:t>morbi</a:t>
            </a:r>
            <a:r>
              <a:rPr lang="en-US" dirty="0"/>
              <a:t> non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risus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varius</a:t>
            </a:r>
            <a:r>
              <a:rPr lang="en-US" dirty="0"/>
              <a:t> </a:t>
            </a:r>
            <a:r>
              <a:rPr lang="en-US" dirty="0" err="1"/>
              <a:t>quam</a:t>
            </a:r>
            <a:r>
              <a:rPr lang="en-US" dirty="0"/>
              <a:t>. </a:t>
            </a:r>
          </a:p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Picture Placeholder 8">
            <a:extLst>
              <a:ext uri="{FF2B5EF4-FFF2-40B4-BE49-F238E27FC236}">
                <a16:creationId xmlns:a16="http://schemas.microsoft.com/office/drawing/2014/main" id="{A50653CF-FD21-DE4D-A083-8C88816670A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515100" y="464628"/>
            <a:ext cx="5219700" cy="5381922"/>
          </a:xfrm>
          <a:solidFill>
            <a:schemeClr val="bg1"/>
          </a:solidFill>
        </p:spPr>
        <p:txBody>
          <a:bodyPr tIns="457200">
            <a:normAutofit/>
          </a:bodyPr>
          <a:lstStyle>
            <a:lvl1pPr marL="0" indent="0" algn="ctr">
              <a:buNone/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ON ICON BELOW TO INSERT IMAGE.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320F04A-584D-E74A-9E71-F70B2297CD26}"/>
              </a:ext>
            </a:extLst>
          </p:cNvPr>
          <p:cNvSpPr txBox="1"/>
          <p:nvPr userDrawn="1"/>
        </p:nvSpPr>
        <p:spPr>
          <a:xfrm>
            <a:off x="11040699" y="6262300"/>
            <a:ext cx="694101" cy="138499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algn="r"/>
            <a:fld id="{D6BCD522-0BB3-A744-A989-55FD06964227}" type="slidenum">
              <a:rPr lang="en-US" sz="900" b="1" i="0" spc="100" baseline="0" smtClean="0">
                <a:solidFill>
                  <a:schemeClr val="bg1"/>
                </a:solidFill>
                <a:latin typeface="Source Sans Pro" panose="020B0503030403020204" pitchFamily="34" charset="0"/>
              </a:rPr>
              <a:pPr algn="r"/>
              <a:t>‹#›</a:t>
            </a:fld>
            <a:endParaRPr lang="en-US" sz="900" b="1" i="0" spc="100" baseline="0" dirty="0">
              <a:solidFill>
                <a:schemeClr val="bg1"/>
              </a:solidFill>
              <a:latin typeface="Source Sans Pro" panose="020B0503030403020204" pitchFamily="34" charset="0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BA2CBB5A-EAD9-C841-BDFB-218D8D1144D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30306" y="457200"/>
            <a:ext cx="2095017" cy="392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69816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3552">
          <p15:clr>
            <a:srgbClr val="FBAE40"/>
          </p15:clr>
        </p15:guide>
        <p15:guide id="3" pos="4104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F12C14E2-373B-1C4F-8F54-449133E5EA6B}"/>
              </a:ext>
            </a:extLst>
          </p:cNvPr>
          <p:cNvCxnSpPr>
            <a:cxnSpLocks/>
          </p:cNvCxnSpPr>
          <p:nvPr userDrawn="1"/>
        </p:nvCxnSpPr>
        <p:spPr>
          <a:xfrm>
            <a:off x="4191221" y="-129331"/>
            <a:ext cx="4429146" cy="7116661"/>
          </a:xfrm>
          <a:prstGeom prst="line">
            <a:avLst/>
          </a:prstGeom>
          <a:ln w="76200"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riangle 21">
            <a:extLst>
              <a:ext uri="{FF2B5EF4-FFF2-40B4-BE49-F238E27FC236}">
                <a16:creationId xmlns:a16="http://schemas.microsoft.com/office/drawing/2014/main" id="{8B8D190F-498B-A74A-B785-57491B6BFCFD}"/>
              </a:ext>
            </a:extLst>
          </p:cNvPr>
          <p:cNvSpPr/>
          <p:nvPr userDrawn="1"/>
        </p:nvSpPr>
        <p:spPr>
          <a:xfrm rot="10800000">
            <a:off x="4435477" y="0"/>
            <a:ext cx="8396888" cy="6853484"/>
          </a:xfrm>
          <a:custGeom>
            <a:avLst/>
            <a:gdLst>
              <a:gd name="connsiteX0" fmla="*/ 0 w 7802656"/>
              <a:gd name="connsiteY0" fmla="*/ 6726428 h 6726428"/>
              <a:gd name="connsiteX1" fmla="*/ 3901328 w 7802656"/>
              <a:gd name="connsiteY1" fmla="*/ 0 h 6726428"/>
              <a:gd name="connsiteX2" fmla="*/ 7802656 w 7802656"/>
              <a:gd name="connsiteY2" fmla="*/ 6726428 h 6726428"/>
              <a:gd name="connsiteX3" fmla="*/ 0 w 7802656"/>
              <a:gd name="connsiteY3" fmla="*/ 6726428 h 6726428"/>
              <a:gd name="connsiteX0" fmla="*/ 0 w 7802656"/>
              <a:gd name="connsiteY0" fmla="*/ 6708499 h 6708499"/>
              <a:gd name="connsiteX1" fmla="*/ 3990975 w 7802656"/>
              <a:gd name="connsiteY1" fmla="*/ 0 h 6708499"/>
              <a:gd name="connsiteX2" fmla="*/ 7802656 w 7802656"/>
              <a:gd name="connsiteY2" fmla="*/ 6708499 h 6708499"/>
              <a:gd name="connsiteX3" fmla="*/ 0 w 7802656"/>
              <a:gd name="connsiteY3" fmla="*/ 6708499 h 6708499"/>
              <a:gd name="connsiteX0" fmla="*/ 0 w 7874374"/>
              <a:gd name="connsiteY0" fmla="*/ 6708499 h 6708499"/>
              <a:gd name="connsiteX1" fmla="*/ 4062693 w 7874374"/>
              <a:gd name="connsiteY1" fmla="*/ 0 h 6708499"/>
              <a:gd name="connsiteX2" fmla="*/ 7874374 w 7874374"/>
              <a:gd name="connsiteY2" fmla="*/ 6708499 h 6708499"/>
              <a:gd name="connsiteX3" fmla="*/ 0 w 7874374"/>
              <a:gd name="connsiteY3" fmla="*/ 6708499 h 6708499"/>
              <a:gd name="connsiteX0" fmla="*/ 0 w 7874374"/>
              <a:gd name="connsiteY0" fmla="*/ 6681605 h 6681605"/>
              <a:gd name="connsiteX1" fmla="*/ 4107517 w 7874374"/>
              <a:gd name="connsiteY1" fmla="*/ 0 h 6681605"/>
              <a:gd name="connsiteX2" fmla="*/ 7874374 w 7874374"/>
              <a:gd name="connsiteY2" fmla="*/ 6681605 h 6681605"/>
              <a:gd name="connsiteX3" fmla="*/ 0 w 7874374"/>
              <a:gd name="connsiteY3" fmla="*/ 6681605 h 6681605"/>
              <a:gd name="connsiteX0" fmla="*/ 0 w 8314386"/>
              <a:gd name="connsiteY0" fmla="*/ 6681605 h 6681605"/>
              <a:gd name="connsiteX1" fmla="*/ 4107517 w 8314386"/>
              <a:gd name="connsiteY1" fmla="*/ 0 h 6681605"/>
              <a:gd name="connsiteX2" fmla="*/ 8314386 w 8314386"/>
              <a:gd name="connsiteY2" fmla="*/ 6667855 h 6681605"/>
              <a:gd name="connsiteX3" fmla="*/ 0 w 8314386"/>
              <a:gd name="connsiteY3" fmla="*/ 6681605 h 6681605"/>
              <a:gd name="connsiteX0" fmla="*/ 0 w 8314386"/>
              <a:gd name="connsiteY0" fmla="*/ 6743482 h 6743482"/>
              <a:gd name="connsiteX1" fmla="*/ 4148768 w 8314386"/>
              <a:gd name="connsiteY1" fmla="*/ 0 h 6743482"/>
              <a:gd name="connsiteX2" fmla="*/ 8314386 w 8314386"/>
              <a:gd name="connsiteY2" fmla="*/ 6729732 h 6743482"/>
              <a:gd name="connsiteX3" fmla="*/ 0 w 8314386"/>
              <a:gd name="connsiteY3" fmla="*/ 6743482 h 6743482"/>
              <a:gd name="connsiteX0" fmla="*/ 0 w 8314386"/>
              <a:gd name="connsiteY0" fmla="*/ 6874111 h 6874111"/>
              <a:gd name="connsiteX1" fmla="*/ 4231271 w 8314386"/>
              <a:gd name="connsiteY1" fmla="*/ 0 h 6874111"/>
              <a:gd name="connsiteX2" fmla="*/ 8314386 w 8314386"/>
              <a:gd name="connsiteY2" fmla="*/ 6860361 h 6874111"/>
              <a:gd name="connsiteX3" fmla="*/ 0 w 8314386"/>
              <a:gd name="connsiteY3" fmla="*/ 6874111 h 6874111"/>
              <a:gd name="connsiteX0" fmla="*/ 0 w 8396888"/>
              <a:gd name="connsiteY0" fmla="*/ 6874111 h 6874111"/>
              <a:gd name="connsiteX1" fmla="*/ 4231271 w 8396888"/>
              <a:gd name="connsiteY1" fmla="*/ 0 h 6874111"/>
              <a:gd name="connsiteX2" fmla="*/ 8396888 w 8396888"/>
              <a:gd name="connsiteY2" fmla="*/ 6860361 h 6874111"/>
              <a:gd name="connsiteX3" fmla="*/ 0 w 8396888"/>
              <a:gd name="connsiteY3" fmla="*/ 6874111 h 6874111"/>
              <a:gd name="connsiteX0" fmla="*/ 0 w 8396888"/>
              <a:gd name="connsiteY0" fmla="*/ 6798484 h 6798484"/>
              <a:gd name="connsiteX1" fmla="*/ 4203770 w 8396888"/>
              <a:gd name="connsiteY1" fmla="*/ 0 h 6798484"/>
              <a:gd name="connsiteX2" fmla="*/ 8396888 w 8396888"/>
              <a:gd name="connsiteY2" fmla="*/ 6784734 h 6798484"/>
              <a:gd name="connsiteX3" fmla="*/ 0 w 8396888"/>
              <a:gd name="connsiteY3" fmla="*/ 6798484 h 6798484"/>
              <a:gd name="connsiteX0" fmla="*/ 0 w 8396888"/>
              <a:gd name="connsiteY0" fmla="*/ 6819109 h 6819109"/>
              <a:gd name="connsiteX1" fmla="*/ 4190020 w 8396888"/>
              <a:gd name="connsiteY1" fmla="*/ 0 h 6819109"/>
              <a:gd name="connsiteX2" fmla="*/ 8396888 w 8396888"/>
              <a:gd name="connsiteY2" fmla="*/ 6805359 h 6819109"/>
              <a:gd name="connsiteX3" fmla="*/ 0 w 8396888"/>
              <a:gd name="connsiteY3" fmla="*/ 6819109 h 6819109"/>
              <a:gd name="connsiteX0" fmla="*/ 0 w 8396888"/>
              <a:gd name="connsiteY0" fmla="*/ 6832859 h 6832859"/>
              <a:gd name="connsiteX1" fmla="*/ 4190020 w 8396888"/>
              <a:gd name="connsiteY1" fmla="*/ 0 h 6832859"/>
              <a:gd name="connsiteX2" fmla="*/ 8396888 w 8396888"/>
              <a:gd name="connsiteY2" fmla="*/ 6819109 h 6832859"/>
              <a:gd name="connsiteX3" fmla="*/ 0 w 8396888"/>
              <a:gd name="connsiteY3" fmla="*/ 6832859 h 6832859"/>
              <a:gd name="connsiteX0" fmla="*/ 0 w 8396888"/>
              <a:gd name="connsiteY0" fmla="*/ 6853484 h 6853484"/>
              <a:gd name="connsiteX1" fmla="*/ 4190020 w 8396888"/>
              <a:gd name="connsiteY1" fmla="*/ 0 h 6853484"/>
              <a:gd name="connsiteX2" fmla="*/ 8396888 w 8396888"/>
              <a:gd name="connsiteY2" fmla="*/ 6839734 h 6853484"/>
              <a:gd name="connsiteX3" fmla="*/ 0 w 8396888"/>
              <a:gd name="connsiteY3" fmla="*/ 6853484 h 6853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96888" h="6853484">
                <a:moveTo>
                  <a:pt x="0" y="6853484"/>
                </a:moveTo>
                <a:lnTo>
                  <a:pt x="4190020" y="0"/>
                </a:lnTo>
                <a:lnTo>
                  <a:pt x="8396888" y="6839734"/>
                </a:lnTo>
                <a:lnTo>
                  <a:pt x="0" y="68534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Source Sans Pro" panose="020B0503030403020204" pitchFamily="34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0092B3F-54D8-9D40-A457-312B25A8F36F}"/>
              </a:ext>
            </a:extLst>
          </p:cNvPr>
          <p:cNvSpPr/>
          <p:nvPr userDrawn="1"/>
        </p:nvSpPr>
        <p:spPr>
          <a:xfrm>
            <a:off x="8739788" y="0"/>
            <a:ext cx="4495241" cy="6858000"/>
          </a:xfrm>
          <a:custGeom>
            <a:avLst/>
            <a:gdLst>
              <a:gd name="connsiteX0" fmla="*/ 0 w 4105275"/>
              <a:gd name="connsiteY0" fmla="*/ 0 h 6858000"/>
              <a:gd name="connsiteX1" fmla="*/ 4105275 w 4105275"/>
              <a:gd name="connsiteY1" fmla="*/ 0 h 6858000"/>
              <a:gd name="connsiteX2" fmla="*/ 4105275 w 4105275"/>
              <a:gd name="connsiteY2" fmla="*/ 6858000 h 6858000"/>
              <a:gd name="connsiteX3" fmla="*/ 0 w 4105275"/>
              <a:gd name="connsiteY3" fmla="*/ 6858000 h 6858000"/>
              <a:gd name="connsiteX4" fmla="*/ 0 w 4105275"/>
              <a:gd name="connsiteY4" fmla="*/ 0 h 6858000"/>
              <a:gd name="connsiteX0" fmla="*/ 2876550 w 4105275"/>
              <a:gd name="connsiteY0" fmla="*/ 0 h 6858000"/>
              <a:gd name="connsiteX1" fmla="*/ 4105275 w 4105275"/>
              <a:gd name="connsiteY1" fmla="*/ 0 h 6858000"/>
              <a:gd name="connsiteX2" fmla="*/ 4105275 w 4105275"/>
              <a:gd name="connsiteY2" fmla="*/ 6858000 h 6858000"/>
              <a:gd name="connsiteX3" fmla="*/ 0 w 4105275"/>
              <a:gd name="connsiteY3" fmla="*/ 6858000 h 6858000"/>
              <a:gd name="connsiteX4" fmla="*/ 2876550 w 4105275"/>
              <a:gd name="connsiteY4" fmla="*/ 0 h 6858000"/>
              <a:gd name="connsiteX0" fmla="*/ 3800475 w 4105275"/>
              <a:gd name="connsiteY0" fmla="*/ 0 h 6858000"/>
              <a:gd name="connsiteX1" fmla="*/ 4105275 w 4105275"/>
              <a:gd name="connsiteY1" fmla="*/ 0 h 6858000"/>
              <a:gd name="connsiteX2" fmla="*/ 4105275 w 4105275"/>
              <a:gd name="connsiteY2" fmla="*/ 6858000 h 6858000"/>
              <a:gd name="connsiteX3" fmla="*/ 0 w 4105275"/>
              <a:gd name="connsiteY3" fmla="*/ 6858000 h 6858000"/>
              <a:gd name="connsiteX4" fmla="*/ 3800475 w 4105275"/>
              <a:gd name="connsiteY4" fmla="*/ 0 h 6858000"/>
              <a:gd name="connsiteX0" fmla="*/ 3752850 w 4105275"/>
              <a:gd name="connsiteY0" fmla="*/ 0 h 6858000"/>
              <a:gd name="connsiteX1" fmla="*/ 4105275 w 4105275"/>
              <a:gd name="connsiteY1" fmla="*/ 0 h 6858000"/>
              <a:gd name="connsiteX2" fmla="*/ 4105275 w 4105275"/>
              <a:gd name="connsiteY2" fmla="*/ 6858000 h 6858000"/>
              <a:gd name="connsiteX3" fmla="*/ 0 w 4105275"/>
              <a:gd name="connsiteY3" fmla="*/ 6858000 h 6858000"/>
              <a:gd name="connsiteX4" fmla="*/ 3752850 w 4105275"/>
              <a:gd name="connsiteY4" fmla="*/ 0 h 6858000"/>
              <a:gd name="connsiteX0" fmla="*/ 3981450 w 4333875"/>
              <a:gd name="connsiteY0" fmla="*/ 0 h 6858000"/>
              <a:gd name="connsiteX1" fmla="*/ 4333875 w 4333875"/>
              <a:gd name="connsiteY1" fmla="*/ 0 h 6858000"/>
              <a:gd name="connsiteX2" fmla="*/ 4333875 w 4333875"/>
              <a:gd name="connsiteY2" fmla="*/ 6858000 h 6858000"/>
              <a:gd name="connsiteX3" fmla="*/ 0 w 4333875"/>
              <a:gd name="connsiteY3" fmla="*/ 6858000 h 6858000"/>
              <a:gd name="connsiteX4" fmla="*/ 3981450 w 4333875"/>
              <a:gd name="connsiteY4" fmla="*/ 0 h 6858000"/>
              <a:gd name="connsiteX0" fmla="*/ 4071097 w 4333875"/>
              <a:gd name="connsiteY0" fmla="*/ 0 h 6858000"/>
              <a:gd name="connsiteX1" fmla="*/ 4333875 w 4333875"/>
              <a:gd name="connsiteY1" fmla="*/ 0 h 6858000"/>
              <a:gd name="connsiteX2" fmla="*/ 4333875 w 4333875"/>
              <a:gd name="connsiteY2" fmla="*/ 6858000 h 6858000"/>
              <a:gd name="connsiteX3" fmla="*/ 0 w 4333875"/>
              <a:gd name="connsiteY3" fmla="*/ 6858000 h 6858000"/>
              <a:gd name="connsiteX4" fmla="*/ 4071097 w 4333875"/>
              <a:gd name="connsiteY4" fmla="*/ 0 h 6858000"/>
              <a:gd name="connsiteX0" fmla="*/ 4232462 w 4495240"/>
              <a:gd name="connsiteY0" fmla="*/ 0 h 6858000"/>
              <a:gd name="connsiteX1" fmla="*/ 4495240 w 4495240"/>
              <a:gd name="connsiteY1" fmla="*/ 0 h 6858000"/>
              <a:gd name="connsiteX2" fmla="*/ 4495240 w 4495240"/>
              <a:gd name="connsiteY2" fmla="*/ 6858000 h 6858000"/>
              <a:gd name="connsiteX3" fmla="*/ 0 w 4495240"/>
              <a:gd name="connsiteY3" fmla="*/ 6858000 h 6858000"/>
              <a:gd name="connsiteX4" fmla="*/ 4232462 w 4495240"/>
              <a:gd name="connsiteY4" fmla="*/ 0 h 6858000"/>
              <a:gd name="connsiteX0" fmla="*/ 4151780 w 4414558"/>
              <a:gd name="connsiteY0" fmla="*/ 0 h 6858000"/>
              <a:gd name="connsiteX1" fmla="*/ 4414558 w 4414558"/>
              <a:gd name="connsiteY1" fmla="*/ 0 h 6858000"/>
              <a:gd name="connsiteX2" fmla="*/ 4414558 w 4414558"/>
              <a:gd name="connsiteY2" fmla="*/ 6858000 h 6858000"/>
              <a:gd name="connsiteX3" fmla="*/ 0 w 4414558"/>
              <a:gd name="connsiteY3" fmla="*/ 6858000 h 6858000"/>
              <a:gd name="connsiteX4" fmla="*/ 4151780 w 4414558"/>
              <a:gd name="connsiteY4" fmla="*/ 0 h 6858000"/>
              <a:gd name="connsiteX0" fmla="*/ 4106957 w 4414558"/>
              <a:gd name="connsiteY0" fmla="*/ 0 h 6858000"/>
              <a:gd name="connsiteX1" fmla="*/ 4414558 w 4414558"/>
              <a:gd name="connsiteY1" fmla="*/ 0 h 6858000"/>
              <a:gd name="connsiteX2" fmla="*/ 4414558 w 4414558"/>
              <a:gd name="connsiteY2" fmla="*/ 6858000 h 6858000"/>
              <a:gd name="connsiteX3" fmla="*/ 0 w 4414558"/>
              <a:gd name="connsiteY3" fmla="*/ 6858000 h 6858000"/>
              <a:gd name="connsiteX4" fmla="*/ 4106957 w 4414558"/>
              <a:gd name="connsiteY4" fmla="*/ 0 h 6858000"/>
              <a:gd name="connsiteX0" fmla="*/ 4151780 w 4414558"/>
              <a:gd name="connsiteY0" fmla="*/ 26894 h 6858000"/>
              <a:gd name="connsiteX1" fmla="*/ 4414558 w 4414558"/>
              <a:gd name="connsiteY1" fmla="*/ 0 h 6858000"/>
              <a:gd name="connsiteX2" fmla="*/ 4414558 w 4414558"/>
              <a:gd name="connsiteY2" fmla="*/ 6858000 h 6858000"/>
              <a:gd name="connsiteX3" fmla="*/ 0 w 4414558"/>
              <a:gd name="connsiteY3" fmla="*/ 6858000 h 6858000"/>
              <a:gd name="connsiteX4" fmla="*/ 4151780 w 4414558"/>
              <a:gd name="connsiteY4" fmla="*/ 26894 h 6858000"/>
              <a:gd name="connsiteX0" fmla="*/ 4133851 w 4414558"/>
              <a:gd name="connsiteY0" fmla="*/ 17929 h 6858000"/>
              <a:gd name="connsiteX1" fmla="*/ 4414558 w 4414558"/>
              <a:gd name="connsiteY1" fmla="*/ 0 h 6858000"/>
              <a:gd name="connsiteX2" fmla="*/ 4414558 w 4414558"/>
              <a:gd name="connsiteY2" fmla="*/ 6858000 h 6858000"/>
              <a:gd name="connsiteX3" fmla="*/ 0 w 4414558"/>
              <a:gd name="connsiteY3" fmla="*/ 6858000 h 6858000"/>
              <a:gd name="connsiteX4" fmla="*/ 4133851 w 4414558"/>
              <a:gd name="connsiteY4" fmla="*/ 17929 h 6858000"/>
              <a:gd name="connsiteX0" fmla="*/ 4133851 w 4414558"/>
              <a:gd name="connsiteY0" fmla="*/ 0 h 6866965"/>
              <a:gd name="connsiteX1" fmla="*/ 4414558 w 4414558"/>
              <a:gd name="connsiteY1" fmla="*/ 8965 h 6866965"/>
              <a:gd name="connsiteX2" fmla="*/ 4414558 w 4414558"/>
              <a:gd name="connsiteY2" fmla="*/ 6866965 h 6866965"/>
              <a:gd name="connsiteX3" fmla="*/ 0 w 4414558"/>
              <a:gd name="connsiteY3" fmla="*/ 6866965 h 6866965"/>
              <a:gd name="connsiteX4" fmla="*/ 4133851 w 4414558"/>
              <a:gd name="connsiteY4" fmla="*/ 0 h 6866965"/>
              <a:gd name="connsiteX0" fmla="*/ 4214534 w 4495241"/>
              <a:gd name="connsiteY0" fmla="*/ 0 h 6866965"/>
              <a:gd name="connsiteX1" fmla="*/ 4495241 w 4495241"/>
              <a:gd name="connsiteY1" fmla="*/ 8965 h 6866965"/>
              <a:gd name="connsiteX2" fmla="*/ 4495241 w 4495241"/>
              <a:gd name="connsiteY2" fmla="*/ 6866965 h 6866965"/>
              <a:gd name="connsiteX3" fmla="*/ 0 w 4495241"/>
              <a:gd name="connsiteY3" fmla="*/ 6866965 h 6866965"/>
              <a:gd name="connsiteX4" fmla="*/ 4214534 w 4495241"/>
              <a:gd name="connsiteY4" fmla="*/ 0 h 6866965"/>
              <a:gd name="connsiteX0" fmla="*/ 4169710 w 4495241"/>
              <a:gd name="connsiteY0" fmla="*/ 35858 h 6858000"/>
              <a:gd name="connsiteX1" fmla="*/ 4495241 w 4495241"/>
              <a:gd name="connsiteY1" fmla="*/ 0 h 6858000"/>
              <a:gd name="connsiteX2" fmla="*/ 4495241 w 4495241"/>
              <a:gd name="connsiteY2" fmla="*/ 6858000 h 6858000"/>
              <a:gd name="connsiteX3" fmla="*/ 0 w 4495241"/>
              <a:gd name="connsiteY3" fmla="*/ 6858000 h 6858000"/>
              <a:gd name="connsiteX4" fmla="*/ 4169710 w 4495241"/>
              <a:gd name="connsiteY4" fmla="*/ 3585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95241" h="6858000">
                <a:moveTo>
                  <a:pt x="4169710" y="35858"/>
                </a:moveTo>
                <a:lnTo>
                  <a:pt x="4495241" y="0"/>
                </a:lnTo>
                <a:lnTo>
                  <a:pt x="4495241" y="6858000"/>
                </a:lnTo>
                <a:lnTo>
                  <a:pt x="0" y="6858000"/>
                </a:lnTo>
                <a:lnTo>
                  <a:pt x="4169710" y="35858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Source Sans Pro" panose="020B0503030403020204" pitchFamily="34" charset="0"/>
            </a:endParaRP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45D7E048-5792-D140-BA65-AFEA7CC9331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599803" y="-384706"/>
            <a:ext cx="6476546" cy="3733096"/>
          </a:xfrm>
          <a:custGeom>
            <a:avLst/>
            <a:gdLst>
              <a:gd name="connsiteX0" fmla="*/ 0 w 2838450"/>
              <a:gd name="connsiteY0" fmla="*/ 2838450 h 2838450"/>
              <a:gd name="connsiteX1" fmla="*/ 709613 w 2838450"/>
              <a:gd name="connsiteY1" fmla="*/ 0 h 2838450"/>
              <a:gd name="connsiteX2" fmla="*/ 2838450 w 2838450"/>
              <a:gd name="connsiteY2" fmla="*/ 0 h 2838450"/>
              <a:gd name="connsiteX3" fmla="*/ 2128838 w 2838450"/>
              <a:gd name="connsiteY3" fmla="*/ 2838450 h 2838450"/>
              <a:gd name="connsiteX4" fmla="*/ 0 w 2838450"/>
              <a:gd name="connsiteY4" fmla="*/ 2838450 h 2838450"/>
              <a:gd name="connsiteX0" fmla="*/ 0 w 3886200"/>
              <a:gd name="connsiteY0" fmla="*/ 2828925 h 2838450"/>
              <a:gd name="connsiteX1" fmla="*/ 1757363 w 3886200"/>
              <a:gd name="connsiteY1" fmla="*/ 0 h 2838450"/>
              <a:gd name="connsiteX2" fmla="*/ 3886200 w 3886200"/>
              <a:gd name="connsiteY2" fmla="*/ 0 h 2838450"/>
              <a:gd name="connsiteX3" fmla="*/ 3176588 w 3886200"/>
              <a:gd name="connsiteY3" fmla="*/ 2838450 h 2838450"/>
              <a:gd name="connsiteX4" fmla="*/ 0 w 3886200"/>
              <a:gd name="connsiteY4" fmla="*/ 2828925 h 2838450"/>
              <a:gd name="connsiteX0" fmla="*/ 0 w 4924425"/>
              <a:gd name="connsiteY0" fmla="*/ 2828925 h 2838450"/>
              <a:gd name="connsiteX1" fmla="*/ 1757363 w 4924425"/>
              <a:gd name="connsiteY1" fmla="*/ 0 h 2838450"/>
              <a:gd name="connsiteX2" fmla="*/ 4924425 w 4924425"/>
              <a:gd name="connsiteY2" fmla="*/ 0 h 2838450"/>
              <a:gd name="connsiteX3" fmla="*/ 3176588 w 4924425"/>
              <a:gd name="connsiteY3" fmla="*/ 2838450 h 2838450"/>
              <a:gd name="connsiteX4" fmla="*/ 0 w 4924425"/>
              <a:gd name="connsiteY4" fmla="*/ 2828925 h 2838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4425" h="2838450">
                <a:moveTo>
                  <a:pt x="0" y="2828925"/>
                </a:moveTo>
                <a:lnTo>
                  <a:pt x="1757363" y="0"/>
                </a:lnTo>
                <a:lnTo>
                  <a:pt x="4924425" y="0"/>
                </a:lnTo>
                <a:lnTo>
                  <a:pt x="3176588" y="2838450"/>
                </a:lnTo>
                <a:lnTo>
                  <a:pt x="0" y="282892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tIns="731520" rIns="1463040"/>
          <a:lstStyle>
            <a:lvl1pPr algn="r">
              <a:buNone/>
              <a:defRPr sz="1200"/>
            </a:lvl1pPr>
          </a:lstStyle>
          <a:p>
            <a:r>
              <a:rPr lang="en-US" dirty="0"/>
              <a:t>CLICK ON ICON BELOW TO INSERT IMAGE.</a:t>
            </a:r>
          </a:p>
        </p:txBody>
      </p:sp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C652D409-E1B5-AE47-B95F-702ECE2CEE9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5322140" y="3429000"/>
            <a:ext cx="6626233" cy="3813707"/>
          </a:xfrm>
          <a:custGeom>
            <a:avLst/>
            <a:gdLst>
              <a:gd name="connsiteX0" fmla="*/ 0 w 2838450"/>
              <a:gd name="connsiteY0" fmla="*/ 2838450 h 2838450"/>
              <a:gd name="connsiteX1" fmla="*/ 709613 w 2838450"/>
              <a:gd name="connsiteY1" fmla="*/ 0 h 2838450"/>
              <a:gd name="connsiteX2" fmla="*/ 2838450 w 2838450"/>
              <a:gd name="connsiteY2" fmla="*/ 0 h 2838450"/>
              <a:gd name="connsiteX3" fmla="*/ 2128838 w 2838450"/>
              <a:gd name="connsiteY3" fmla="*/ 2838450 h 2838450"/>
              <a:gd name="connsiteX4" fmla="*/ 0 w 2838450"/>
              <a:gd name="connsiteY4" fmla="*/ 2838450 h 2838450"/>
              <a:gd name="connsiteX0" fmla="*/ 0 w 3886200"/>
              <a:gd name="connsiteY0" fmla="*/ 2828925 h 2838450"/>
              <a:gd name="connsiteX1" fmla="*/ 1757363 w 3886200"/>
              <a:gd name="connsiteY1" fmla="*/ 0 h 2838450"/>
              <a:gd name="connsiteX2" fmla="*/ 3886200 w 3886200"/>
              <a:gd name="connsiteY2" fmla="*/ 0 h 2838450"/>
              <a:gd name="connsiteX3" fmla="*/ 3176588 w 3886200"/>
              <a:gd name="connsiteY3" fmla="*/ 2838450 h 2838450"/>
              <a:gd name="connsiteX4" fmla="*/ 0 w 3886200"/>
              <a:gd name="connsiteY4" fmla="*/ 2828925 h 2838450"/>
              <a:gd name="connsiteX0" fmla="*/ 0 w 4924425"/>
              <a:gd name="connsiteY0" fmla="*/ 2828925 h 2838450"/>
              <a:gd name="connsiteX1" fmla="*/ 1757363 w 4924425"/>
              <a:gd name="connsiteY1" fmla="*/ 0 h 2838450"/>
              <a:gd name="connsiteX2" fmla="*/ 4924425 w 4924425"/>
              <a:gd name="connsiteY2" fmla="*/ 0 h 2838450"/>
              <a:gd name="connsiteX3" fmla="*/ 3176588 w 4924425"/>
              <a:gd name="connsiteY3" fmla="*/ 2838450 h 2838450"/>
              <a:gd name="connsiteX4" fmla="*/ 0 w 4924425"/>
              <a:gd name="connsiteY4" fmla="*/ 2828925 h 2838450"/>
              <a:gd name="connsiteX0" fmla="*/ 0 w 6689108"/>
              <a:gd name="connsiteY0" fmla="*/ 2828925 h 2838450"/>
              <a:gd name="connsiteX1" fmla="*/ 1757363 w 6689108"/>
              <a:gd name="connsiteY1" fmla="*/ 0 h 2838450"/>
              <a:gd name="connsiteX2" fmla="*/ 4924425 w 6689108"/>
              <a:gd name="connsiteY2" fmla="*/ 0 h 2838450"/>
              <a:gd name="connsiteX3" fmla="*/ 6689108 w 6689108"/>
              <a:gd name="connsiteY3" fmla="*/ 2838450 h 2838450"/>
              <a:gd name="connsiteX4" fmla="*/ 0 w 6689108"/>
              <a:gd name="connsiteY4" fmla="*/ 2828925 h 2838450"/>
              <a:gd name="connsiteX0" fmla="*/ 1747915 w 4931745"/>
              <a:gd name="connsiteY0" fmla="*/ 2836167 h 2838450"/>
              <a:gd name="connsiteX1" fmla="*/ 0 w 4931745"/>
              <a:gd name="connsiteY1" fmla="*/ 0 h 2838450"/>
              <a:gd name="connsiteX2" fmla="*/ 3167062 w 4931745"/>
              <a:gd name="connsiteY2" fmla="*/ 0 h 2838450"/>
              <a:gd name="connsiteX3" fmla="*/ 4931745 w 4931745"/>
              <a:gd name="connsiteY3" fmla="*/ 2838450 h 2838450"/>
              <a:gd name="connsiteX4" fmla="*/ 1747915 w 4931745"/>
              <a:gd name="connsiteY4" fmla="*/ 2836167 h 2838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31745" h="2838450">
                <a:moveTo>
                  <a:pt x="1747915" y="2836167"/>
                </a:moveTo>
                <a:lnTo>
                  <a:pt x="0" y="0"/>
                </a:lnTo>
                <a:lnTo>
                  <a:pt x="3167062" y="0"/>
                </a:lnTo>
                <a:lnTo>
                  <a:pt x="4931745" y="2838450"/>
                </a:lnTo>
                <a:lnTo>
                  <a:pt x="1747915" y="283616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tIns="274320" rIns="2926080"/>
          <a:lstStyle>
            <a:lvl1pPr algn="r">
              <a:buNone/>
              <a:defRPr sz="1200"/>
            </a:lvl1pPr>
          </a:lstStyle>
          <a:p>
            <a:r>
              <a:rPr lang="en-US" dirty="0"/>
              <a:t>CLICK ON ICON BELOW TO INSERT IMAGE.</a:t>
            </a: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E5EBC2A5-96FC-424D-A0EA-2AB7A0789797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173977" y="-384706"/>
            <a:ext cx="4630360" cy="3733096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5000 w 10000"/>
              <a:gd name="connsiteY2" fmla="*/ 10000 h 10000"/>
              <a:gd name="connsiteX3" fmla="*/ 0 w 10000"/>
              <a:gd name="connsiteY3" fmla="*/ 0 h 10000"/>
              <a:gd name="connsiteX0" fmla="*/ 0 w 14835"/>
              <a:gd name="connsiteY0" fmla="*/ 0 h 10000"/>
              <a:gd name="connsiteX1" fmla="*/ 14835 w 14835"/>
              <a:gd name="connsiteY1" fmla="*/ 0 h 10000"/>
              <a:gd name="connsiteX2" fmla="*/ 9835 w 14835"/>
              <a:gd name="connsiteY2" fmla="*/ 10000 h 10000"/>
              <a:gd name="connsiteX3" fmla="*/ 0 w 14835"/>
              <a:gd name="connsiteY3" fmla="*/ 0 h 10000"/>
              <a:gd name="connsiteX0" fmla="*/ 0 w 16113"/>
              <a:gd name="connsiteY0" fmla="*/ 0 h 10000"/>
              <a:gd name="connsiteX1" fmla="*/ 16113 w 16113"/>
              <a:gd name="connsiteY1" fmla="*/ 0 h 10000"/>
              <a:gd name="connsiteX2" fmla="*/ 9835 w 16113"/>
              <a:gd name="connsiteY2" fmla="*/ 10000 h 10000"/>
              <a:gd name="connsiteX3" fmla="*/ 0 w 16113"/>
              <a:gd name="connsiteY3" fmla="*/ 0 h 10000"/>
              <a:gd name="connsiteX0" fmla="*/ 0 w 16113"/>
              <a:gd name="connsiteY0" fmla="*/ 0 h 10056"/>
              <a:gd name="connsiteX1" fmla="*/ 16113 w 16113"/>
              <a:gd name="connsiteY1" fmla="*/ 0 h 10056"/>
              <a:gd name="connsiteX2" fmla="*/ 9891 w 16113"/>
              <a:gd name="connsiteY2" fmla="*/ 10056 h 10056"/>
              <a:gd name="connsiteX3" fmla="*/ 0 w 16113"/>
              <a:gd name="connsiteY3" fmla="*/ 0 h 10056"/>
              <a:gd name="connsiteX0" fmla="*/ 0 w 12473"/>
              <a:gd name="connsiteY0" fmla="*/ 28 h 10056"/>
              <a:gd name="connsiteX1" fmla="*/ 12473 w 12473"/>
              <a:gd name="connsiteY1" fmla="*/ 0 h 10056"/>
              <a:gd name="connsiteX2" fmla="*/ 6251 w 12473"/>
              <a:gd name="connsiteY2" fmla="*/ 10056 h 10056"/>
              <a:gd name="connsiteX3" fmla="*/ 0 w 12473"/>
              <a:gd name="connsiteY3" fmla="*/ 28 h 10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473" h="10056">
                <a:moveTo>
                  <a:pt x="0" y="28"/>
                </a:moveTo>
                <a:lnTo>
                  <a:pt x="12473" y="0"/>
                </a:lnTo>
                <a:lnTo>
                  <a:pt x="6251" y="10056"/>
                </a:lnTo>
                <a:lnTo>
                  <a:pt x="0" y="2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lIns="365760" tIns="731520"/>
          <a:lstStyle>
            <a:lvl1pPr marL="228600" marR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/>
            </a:lvl1pPr>
          </a:lstStyle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ON ICON BELOW TO INSERT IMAGE.</a:t>
            </a: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7E819871-A165-E44C-AB22-2EB28044C7F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0399409" y="4209891"/>
            <a:ext cx="1728728" cy="1728728"/>
          </a:xfrm>
          <a:blipFill dpi="0" rotWithShape="1">
            <a:blip r:embed="rId2">
              <a:alphaModFix amt="59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a:blipFill>
        </p:spPr>
        <p:txBody>
          <a:bodyPr anchor="ctr"/>
          <a:lstStyle>
            <a:lvl1pPr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sz="1200" dirty="0"/>
              <a:t>V ICON</a:t>
            </a:r>
            <a:endParaRPr lang="en-US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D00E4EE-9A27-854C-A09B-565EC3D88351}"/>
              </a:ext>
            </a:extLst>
          </p:cNvPr>
          <p:cNvSpPr txBox="1"/>
          <p:nvPr userDrawn="1"/>
        </p:nvSpPr>
        <p:spPr>
          <a:xfrm>
            <a:off x="11040699" y="6262300"/>
            <a:ext cx="694101" cy="138499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algn="r"/>
            <a:fld id="{D6BCD522-0BB3-A744-A989-55FD06964227}" type="slidenum">
              <a:rPr lang="en-US" sz="900" b="1" i="0" spc="100" baseline="0" smtClean="0">
                <a:solidFill>
                  <a:schemeClr val="bg1"/>
                </a:solidFill>
                <a:latin typeface="Source Sans Pro" panose="020B0503030403020204" pitchFamily="34" charset="0"/>
              </a:rPr>
              <a:pPr algn="r"/>
              <a:t>‹#›</a:t>
            </a:fld>
            <a:endParaRPr lang="en-US" sz="900" b="1" i="0" spc="100" baseline="0" dirty="0">
              <a:solidFill>
                <a:schemeClr val="bg1"/>
              </a:solidFill>
              <a:latin typeface="Source Sans Pro" panose="020B0503030403020204" pitchFamily="34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64A71DE-C659-F247-BCD0-964415FB8D8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9285" y="1029404"/>
            <a:ext cx="4326000" cy="1325563"/>
          </a:xfrm>
        </p:spPr>
        <p:txBody>
          <a:bodyPr/>
          <a:lstStyle/>
          <a:p>
            <a:r>
              <a:rPr lang="en-US" dirty="0"/>
              <a:t>Add Slide Title</a:t>
            </a:r>
            <a:br>
              <a:rPr lang="en-US" dirty="0"/>
            </a:br>
            <a:r>
              <a:rPr lang="en-US" dirty="0"/>
              <a:t>Here…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F203F039-DBAD-7947-8FF2-37D47E4862E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30306" y="457200"/>
            <a:ext cx="2095017" cy="392816"/>
          </a:xfrm>
          <a:prstGeom prst="rect">
            <a:avLst/>
          </a:prstGeom>
        </p:spPr>
      </p:pic>
      <p:sp>
        <p:nvSpPr>
          <p:cNvPr id="15" name="Google Shape;68;p5">
            <a:extLst>
              <a:ext uri="{FF2B5EF4-FFF2-40B4-BE49-F238E27FC236}">
                <a16:creationId xmlns:a16="http://schemas.microsoft.com/office/drawing/2014/main" id="{337D8E32-7CD8-9644-955D-91E66067C08C}"/>
              </a:ext>
            </a:extLst>
          </p:cNvPr>
          <p:cNvSpPr/>
          <p:nvPr userDrawn="1"/>
        </p:nvSpPr>
        <p:spPr>
          <a:xfrm>
            <a:off x="924059" y="2674541"/>
            <a:ext cx="3622957" cy="6095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dirty="0">
              <a:solidFill>
                <a:schemeClr val="lt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Lato"/>
              <a:sym typeface="Lato"/>
            </a:endParaRPr>
          </a:p>
        </p:txBody>
      </p:sp>
      <p:sp>
        <p:nvSpPr>
          <p:cNvPr id="17" name="Google Shape;69;p5">
            <a:extLst>
              <a:ext uri="{FF2B5EF4-FFF2-40B4-BE49-F238E27FC236}">
                <a16:creationId xmlns:a16="http://schemas.microsoft.com/office/drawing/2014/main" id="{7C7A4245-C78C-164F-974D-32FB5AF01237}"/>
              </a:ext>
            </a:extLst>
          </p:cNvPr>
          <p:cNvSpPr/>
          <p:nvPr userDrawn="1"/>
        </p:nvSpPr>
        <p:spPr>
          <a:xfrm>
            <a:off x="2" y="2674541"/>
            <a:ext cx="924057" cy="6095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dirty="0">
              <a:solidFill>
                <a:schemeClr val="lt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Lato"/>
              <a:sym typeface="Lato"/>
            </a:endParaRPr>
          </a:p>
        </p:txBody>
      </p:sp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92F4B5B4-DB3A-3941-A0AD-6B0AFFE7DF1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9286" y="2892922"/>
            <a:ext cx="4077729" cy="3220223"/>
          </a:xfrm>
        </p:spPr>
        <p:txBody>
          <a:bodyPr/>
          <a:lstStyle>
            <a:lvl1pPr marL="0" indent="0">
              <a:lnSpc>
                <a:spcPts val="2000"/>
              </a:lnSpc>
              <a:buNone/>
              <a:defRPr sz="16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aliqua</a:t>
            </a:r>
            <a:r>
              <a:rPr lang="en-US" dirty="0"/>
              <a:t>. Non </a:t>
            </a:r>
            <a:r>
              <a:rPr lang="en-US" dirty="0" err="1"/>
              <a:t>curabitur</a:t>
            </a:r>
            <a:r>
              <a:rPr lang="en-US" dirty="0"/>
              <a:t> gravida </a:t>
            </a:r>
            <a:r>
              <a:rPr lang="en-US" dirty="0" err="1"/>
              <a:t>arcu</a:t>
            </a:r>
            <a:r>
              <a:rPr lang="en-US" dirty="0"/>
              <a:t> ac </a:t>
            </a:r>
            <a:r>
              <a:rPr lang="en-US" dirty="0" err="1"/>
              <a:t>tortor</a:t>
            </a:r>
            <a:r>
              <a:rPr lang="en-US" dirty="0"/>
              <a:t>. Dolor </a:t>
            </a:r>
            <a:r>
              <a:rPr lang="en-US" dirty="0" err="1"/>
              <a:t>morbi</a:t>
            </a:r>
            <a:r>
              <a:rPr lang="en-US" dirty="0"/>
              <a:t> non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risus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varius</a:t>
            </a:r>
            <a:r>
              <a:rPr lang="en-US" dirty="0"/>
              <a:t> </a:t>
            </a:r>
            <a:r>
              <a:rPr lang="en-US" dirty="0" err="1"/>
              <a:t>quam</a:t>
            </a:r>
            <a:r>
              <a:rPr lang="en-US" dirty="0"/>
              <a:t>. </a:t>
            </a:r>
          </a:p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34311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3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bg>
      <p:bgPr>
        <a:solidFill>
          <a:schemeClr val="tx2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F12C14E2-373B-1C4F-8F54-449133E5EA6B}"/>
              </a:ext>
            </a:extLst>
          </p:cNvPr>
          <p:cNvCxnSpPr>
            <a:cxnSpLocks/>
          </p:cNvCxnSpPr>
          <p:nvPr userDrawn="1"/>
        </p:nvCxnSpPr>
        <p:spPr>
          <a:xfrm>
            <a:off x="4191221" y="-129331"/>
            <a:ext cx="4429146" cy="7116661"/>
          </a:xfrm>
          <a:prstGeom prst="line">
            <a:avLst/>
          </a:prstGeom>
          <a:ln w="76200"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riangle 21">
            <a:extLst>
              <a:ext uri="{FF2B5EF4-FFF2-40B4-BE49-F238E27FC236}">
                <a16:creationId xmlns:a16="http://schemas.microsoft.com/office/drawing/2014/main" id="{8B8D190F-498B-A74A-B785-57491B6BFCFD}"/>
              </a:ext>
            </a:extLst>
          </p:cNvPr>
          <p:cNvSpPr/>
          <p:nvPr userDrawn="1"/>
        </p:nvSpPr>
        <p:spPr>
          <a:xfrm rot="10800000">
            <a:off x="4435477" y="0"/>
            <a:ext cx="8396888" cy="6853484"/>
          </a:xfrm>
          <a:custGeom>
            <a:avLst/>
            <a:gdLst>
              <a:gd name="connsiteX0" fmla="*/ 0 w 7802656"/>
              <a:gd name="connsiteY0" fmla="*/ 6726428 h 6726428"/>
              <a:gd name="connsiteX1" fmla="*/ 3901328 w 7802656"/>
              <a:gd name="connsiteY1" fmla="*/ 0 h 6726428"/>
              <a:gd name="connsiteX2" fmla="*/ 7802656 w 7802656"/>
              <a:gd name="connsiteY2" fmla="*/ 6726428 h 6726428"/>
              <a:gd name="connsiteX3" fmla="*/ 0 w 7802656"/>
              <a:gd name="connsiteY3" fmla="*/ 6726428 h 6726428"/>
              <a:gd name="connsiteX0" fmla="*/ 0 w 7802656"/>
              <a:gd name="connsiteY0" fmla="*/ 6708499 h 6708499"/>
              <a:gd name="connsiteX1" fmla="*/ 3990975 w 7802656"/>
              <a:gd name="connsiteY1" fmla="*/ 0 h 6708499"/>
              <a:gd name="connsiteX2" fmla="*/ 7802656 w 7802656"/>
              <a:gd name="connsiteY2" fmla="*/ 6708499 h 6708499"/>
              <a:gd name="connsiteX3" fmla="*/ 0 w 7802656"/>
              <a:gd name="connsiteY3" fmla="*/ 6708499 h 6708499"/>
              <a:gd name="connsiteX0" fmla="*/ 0 w 7874374"/>
              <a:gd name="connsiteY0" fmla="*/ 6708499 h 6708499"/>
              <a:gd name="connsiteX1" fmla="*/ 4062693 w 7874374"/>
              <a:gd name="connsiteY1" fmla="*/ 0 h 6708499"/>
              <a:gd name="connsiteX2" fmla="*/ 7874374 w 7874374"/>
              <a:gd name="connsiteY2" fmla="*/ 6708499 h 6708499"/>
              <a:gd name="connsiteX3" fmla="*/ 0 w 7874374"/>
              <a:gd name="connsiteY3" fmla="*/ 6708499 h 6708499"/>
              <a:gd name="connsiteX0" fmla="*/ 0 w 7874374"/>
              <a:gd name="connsiteY0" fmla="*/ 6681605 h 6681605"/>
              <a:gd name="connsiteX1" fmla="*/ 4107517 w 7874374"/>
              <a:gd name="connsiteY1" fmla="*/ 0 h 6681605"/>
              <a:gd name="connsiteX2" fmla="*/ 7874374 w 7874374"/>
              <a:gd name="connsiteY2" fmla="*/ 6681605 h 6681605"/>
              <a:gd name="connsiteX3" fmla="*/ 0 w 7874374"/>
              <a:gd name="connsiteY3" fmla="*/ 6681605 h 6681605"/>
              <a:gd name="connsiteX0" fmla="*/ 0 w 8314386"/>
              <a:gd name="connsiteY0" fmla="*/ 6681605 h 6681605"/>
              <a:gd name="connsiteX1" fmla="*/ 4107517 w 8314386"/>
              <a:gd name="connsiteY1" fmla="*/ 0 h 6681605"/>
              <a:gd name="connsiteX2" fmla="*/ 8314386 w 8314386"/>
              <a:gd name="connsiteY2" fmla="*/ 6667855 h 6681605"/>
              <a:gd name="connsiteX3" fmla="*/ 0 w 8314386"/>
              <a:gd name="connsiteY3" fmla="*/ 6681605 h 6681605"/>
              <a:gd name="connsiteX0" fmla="*/ 0 w 8314386"/>
              <a:gd name="connsiteY0" fmla="*/ 6743482 h 6743482"/>
              <a:gd name="connsiteX1" fmla="*/ 4148768 w 8314386"/>
              <a:gd name="connsiteY1" fmla="*/ 0 h 6743482"/>
              <a:gd name="connsiteX2" fmla="*/ 8314386 w 8314386"/>
              <a:gd name="connsiteY2" fmla="*/ 6729732 h 6743482"/>
              <a:gd name="connsiteX3" fmla="*/ 0 w 8314386"/>
              <a:gd name="connsiteY3" fmla="*/ 6743482 h 6743482"/>
              <a:gd name="connsiteX0" fmla="*/ 0 w 8314386"/>
              <a:gd name="connsiteY0" fmla="*/ 6874111 h 6874111"/>
              <a:gd name="connsiteX1" fmla="*/ 4231271 w 8314386"/>
              <a:gd name="connsiteY1" fmla="*/ 0 h 6874111"/>
              <a:gd name="connsiteX2" fmla="*/ 8314386 w 8314386"/>
              <a:gd name="connsiteY2" fmla="*/ 6860361 h 6874111"/>
              <a:gd name="connsiteX3" fmla="*/ 0 w 8314386"/>
              <a:gd name="connsiteY3" fmla="*/ 6874111 h 6874111"/>
              <a:gd name="connsiteX0" fmla="*/ 0 w 8396888"/>
              <a:gd name="connsiteY0" fmla="*/ 6874111 h 6874111"/>
              <a:gd name="connsiteX1" fmla="*/ 4231271 w 8396888"/>
              <a:gd name="connsiteY1" fmla="*/ 0 h 6874111"/>
              <a:gd name="connsiteX2" fmla="*/ 8396888 w 8396888"/>
              <a:gd name="connsiteY2" fmla="*/ 6860361 h 6874111"/>
              <a:gd name="connsiteX3" fmla="*/ 0 w 8396888"/>
              <a:gd name="connsiteY3" fmla="*/ 6874111 h 6874111"/>
              <a:gd name="connsiteX0" fmla="*/ 0 w 8396888"/>
              <a:gd name="connsiteY0" fmla="*/ 6798484 h 6798484"/>
              <a:gd name="connsiteX1" fmla="*/ 4203770 w 8396888"/>
              <a:gd name="connsiteY1" fmla="*/ 0 h 6798484"/>
              <a:gd name="connsiteX2" fmla="*/ 8396888 w 8396888"/>
              <a:gd name="connsiteY2" fmla="*/ 6784734 h 6798484"/>
              <a:gd name="connsiteX3" fmla="*/ 0 w 8396888"/>
              <a:gd name="connsiteY3" fmla="*/ 6798484 h 6798484"/>
              <a:gd name="connsiteX0" fmla="*/ 0 w 8396888"/>
              <a:gd name="connsiteY0" fmla="*/ 6819109 h 6819109"/>
              <a:gd name="connsiteX1" fmla="*/ 4190020 w 8396888"/>
              <a:gd name="connsiteY1" fmla="*/ 0 h 6819109"/>
              <a:gd name="connsiteX2" fmla="*/ 8396888 w 8396888"/>
              <a:gd name="connsiteY2" fmla="*/ 6805359 h 6819109"/>
              <a:gd name="connsiteX3" fmla="*/ 0 w 8396888"/>
              <a:gd name="connsiteY3" fmla="*/ 6819109 h 6819109"/>
              <a:gd name="connsiteX0" fmla="*/ 0 w 8396888"/>
              <a:gd name="connsiteY0" fmla="*/ 6832859 h 6832859"/>
              <a:gd name="connsiteX1" fmla="*/ 4190020 w 8396888"/>
              <a:gd name="connsiteY1" fmla="*/ 0 h 6832859"/>
              <a:gd name="connsiteX2" fmla="*/ 8396888 w 8396888"/>
              <a:gd name="connsiteY2" fmla="*/ 6819109 h 6832859"/>
              <a:gd name="connsiteX3" fmla="*/ 0 w 8396888"/>
              <a:gd name="connsiteY3" fmla="*/ 6832859 h 6832859"/>
              <a:gd name="connsiteX0" fmla="*/ 0 w 8396888"/>
              <a:gd name="connsiteY0" fmla="*/ 6853484 h 6853484"/>
              <a:gd name="connsiteX1" fmla="*/ 4190020 w 8396888"/>
              <a:gd name="connsiteY1" fmla="*/ 0 h 6853484"/>
              <a:gd name="connsiteX2" fmla="*/ 8396888 w 8396888"/>
              <a:gd name="connsiteY2" fmla="*/ 6839734 h 6853484"/>
              <a:gd name="connsiteX3" fmla="*/ 0 w 8396888"/>
              <a:gd name="connsiteY3" fmla="*/ 6853484 h 6853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96888" h="6853484">
                <a:moveTo>
                  <a:pt x="0" y="6853484"/>
                </a:moveTo>
                <a:lnTo>
                  <a:pt x="4190020" y="0"/>
                </a:lnTo>
                <a:lnTo>
                  <a:pt x="8396888" y="6839734"/>
                </a:lnTo>
                <a:lnTo>
                  <a:pt x="0" y="68534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Source Sans Pro" panose="020B0503030403020204" pitchFamily="34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0092B3F-54D8-9D40-A457-312B25A8F36F}"/>
              </a:ext>
            </a:extLst>
          </p:cNvPr>
          <p:cNvSpPr/>
          <p:nvPr userDrawn="1"/>
        </p:nvSpPr>
        <p:spPr>
          <a:xfrm>
            <a:off x="8739788" y="0"/>
            <a:ext cx="4495241" cy="6858000"/>
          </a:xfrm>
          <a:custGeom>
            <a:avLst/>
            <a:gdLst>
              <a:gd name="connsiteX0" fmla="*/ 0 w 4105275"/>
              <a:gd name="connsiteY0" fmla="*/ 0 h 6858000"/>
              <a:gd name="connsiteX1" fmla="*/ 4105275 w 4105275"/>
              <a:gd name="connsiteY1" fmla="*/ 0 h 6858000"/>
              <a:gd name="connsiteX2" fmla="*/ 4105275 w 4105275"/>
              <a:gd name="connsiteY2" fmla="*/ 6858000 h 6858000"/>
              <a:gd name="connsiteX3" fmla="*/ 0 w 4105275"/>
              <a:gd name="connsiteY3" fmla="*/ 6858000 h 6858000"/>
              <a:gd name="connsiteX4" fmla="*/ 0 w 4105275"/>
              <a:gd name="connsiteY4" fmla="*/ 0 h 6858000"/>
              <a:gd name="connsiteX0" fmla="*/ 2876550 w 4105275"/>
              <a:gd name="connsiteY0" fmla="*/ 0 h 6858000"/>
              <a:gd name="connsiteX1" fmla="*/ 4105275 w 4105275"/>
              <a:gd name="connsiteY1" fmla="*/ 0 h 6858000"/>
              <a:gd name="connsiteX2" fmla="*/ 4105275 w 4105275"/>
              <a:gd name="connsiteY2" fmla="*/ 6858000 h 6858000"/>
              <a:gd name="connsiteX3" fmla="*/ 0 w 4105275"/>
              <a:gd name="connsiteY3" fmla="*/ 6858000 h 6858000"/>
              <a:gd name="connsiteX4" fmla="*/ 2876550 w 4105275"/>
              <a:gd name="connsiteY4" fmla="*/ 0 h 6858000"/>
              <a:gd name="connsiteX0" fmla="*/ 3800475 w 4105275"/>
              <a:gd name="connsiteY0" fmla="*/ 0 h 6858000"/>
              <a:gd name="connsiteX1" fmla="*/ 4105275 w 4105275"/>
              <a:gd name="connsiteY1" fmla="*/ 0 h 6858000"/>
              <a:gd name="connsiteX2" fmla="*/ 4105275 w 4105275"/>
              <a:gd name="connsiteY2" fmla="*/ 6858000 h 6858000"/>
              <a:gd name="connsiteX3" fmla="*/ 0 w 4105275"/>
              <a:gd name="connsiteY3" fmla="*/ 6858000 h 6858000"/>
              <a:gd name="connsiteX4" fmla="*/ 3800475 w 4105275"/>
              <a:gd name="connsiteY4" fmla="*/ 0 h 6858000"/>
              <a:gd name="connsiteX0" fmla="*/ 3752850 w 4105275"/>
              <a:gd name="connsiteY0" fmla="*/ 0 h 6858000"/>
              <a:gd name="connsiteX1" fmla="*/ 4105275 w 4105275"/>
              <a:gd name="connsiteY1" fmla="*/ 0 h 6858000"/>
              <a:gd name="connsiteX2" fmla="*/ 4105275 w 4105275"/>
              <a:gd name="connsiteY2" fmla="*/ 6858000 h 6858000"/>
              <a:gd name="connsiteX3" fmla="*/ 0 w 4105275"/>
              <a:gd name="connsiteY3" fmla="*/ 6858000 h 6858000"/>
              <a:gd name="connsiteX4" fmla="*/ 3752850 w 4105275"/>
              <a:gd name="connsiteY4" fmla="*/ 0 h 6858000"/>
              <a:gd name="connsiteX0" fmla="*/ 3981450 w 4333875"/>
              <a:gd name="connsiteY0" fmla="*/ 0 h 6858000"/>
              <a:gd name="connsiteX1" fmla="*/ 4333875 w 4333875"/>
              <a:gd name="connsiteY1" fmla="*/ 0 h 6858000"/>
              <a:gd name="connsiteX2" fmla="*/ 4333875 w 4333875"/>
              <a:gd name="connsiteY2" fmla="*/ 6858000 h 6858000"/>
              <a:gd name="connsiteX3" fmla="*/ 0 w 4333875"/>
              <a:gd name="connsiteY3" fmla="*/ 6858000 h 6858000"/>
              <a:gd name="connsiteX4" fmla="*/ 3981450 w 4333875"/>
              <a:gd name="connsiteY4" fmla="*/ 0 h 6858000"/>
              <a:gd name="connsiteX0" fmla="*/ 4071097 w 4333875"/>
              <a:gd name="connsiteY0" fmla="*/ 0 h 6858000"/>
              <a:gd name="connsiteX1" fmla="*/ 4333875 w 4333875"/>
              <a:gd name="connsiteY1" fmla="*/ 0 h 6858000"/>
              <a:gd name="connsiteX2" fmla="*/ 4333875 w 4333875"/>
              <a:gd name="connsiteY2" fmla="*/ 6858000 h 6858000"/>
              <a:gd name="connsiteX3" fmla="*/ 0 w 4333875"/>
              <a:gd name="connsiteY3" fmla="*/ 6858000 h 6858000"/>
              <a:gd name="connsiteX4" fmla="*/ 4071097 w 4333875"/>
              <a:gd name="connsiteY4" fmla="*/ 0 h 6858000"/>
              <a:gd name="connsiteX0" fmla="*/ 4232462 w 4495240"/>
              <a:gd name="connsiteY0" fmla="*/ 0 h 6858000"/>
              <a:gd name="connsiteX1" fmla="*/ 4495240 w 4495240"/>
              <a:gd name="connsiteY1" fmla="*/ 0 h 6858000"/>
              <a:gd name="connsiteX2" fmla="*/ 4495240 w 4495240"/>
              <a:gd name="connsiteY2" fmla="*/ 6858000 h 6858000"/>
              <a:gd name="connsiteX3" fmla="*/ 0 w 4495240"/>
              <a:gd name="connsiteY3" fmla="*/ 6858000 h 6858000"/>
              <a:gd name="connsiteX4" fmla="*/ 4232462 w 4495240"/>
              <a:gd name="connsiteY4" fmla="*/ 0 h 6858000"/>
              <a:gd name="connsiteX0" fmla="*/ 4151780 w 4414558"/>
              <a:gd name="connsiteY0" fmla="*/ 0 h 6858000"/>
              <a:gd name="connsiteX1" fmla="*/ 4414558 w 4414558"/>
              <a:gd name="connsiteY1" fmla="*/ 0 h 6858000"/>
              <a:gd name="connsiteX2" fmla="*/ 4414558 w 4414558"/>
              <a:gd name="connsiteY2" fmla="*/ 6858000 h 6858000"/>
              <a:gd name="connsiteX3" fmla="*/ 0 w 4414558"/>
              <a:gd name="connsiteY3" fmla="*/ 6858000 h 6858000"/>
              <a:gd name="connsiteX4" fmla="*/ 4151780 w 4414558"/>
              <a:gd name="connsiteY4" fmla="*/ 0 h 6858000"/>
              <a:gd name="connsiteX0" fmla="*/ 4106957 w 4414558"/>
              <a:gd name="connsiteY0" fmla="*/ 0 h 6858000"/>
              <a:gd name="connsiteX1" fmla="*/ 4414558 w 4414558"/>
              <a:gd name="connsiteY1" fmla="*/ 0 h 6858000"/>
              <a:gd name="connsiteX2" fmla="*/ 4414558 w 4414558"/>
              <a:gd name="connsiteY2" fmla="*/ 6858000 h 6858000"/>
              <a:gd name="connsiteX3" fmla="*/ 0 w 4414558"/>
              <a:gd name="connsiteY3" fmla="*/ 6858000 h 6858000"/>
              <a:gd name="connsiteX4" fmla="*/ 4106957 w 4414558"/>
              <a:gd name="connsiteY4" fmla="*/ 0 h 6858000"/>
              <a:gd name="connsiteX0" fmla="*/ 4151780 w 4414558"/>
              <a:gd name="connsiteY0" fmla="*/ 26894 h 6858000"/>
              <a:gd name="connsiteX1" fmla="*/ 4414558 w 4414558"/>
              <a:gd name="connsiteY1" fmla="*/ 0 h 6858000"/>
              <a:gd name="connsiteX2" fmla="*/ 4414558 w 4414558"/>
              <a:gd name="connsiteY2" fmla="*/ 6858000 h 6858000"/>
              <a:gd name="connsiteX3" fmla="*/ 0 w 4414558"/>
              <a:gd name="connsiteY3" fmla="*/ 6858000 h 6858000"/>
              <a:gd name="connsiteX4" fmla="*/ 4151780 w 4414558"/>
              <a:gd name="connsiteY4" fmla="*/ 26894 h 6858000"/>
              <a:gd name="connsiteX0" fmla="*/ 4133851 w 4414558"/>
              <a:gd name="connsiteY0" fmla="*/ 17929 h 6858000"/>
              <a:gd name="connsiteX1" fmla="*/ 4414558 w 4414558"/>
              <a:gd name="connsiteY1" fmla="*/ 0 h 6858000"/>
              <a:gd name="connsiteX2" fmla="*/ 4414558 w 4414558"/>
              <a:gd name="connsiteY2" fmla="*/ 6858000 h 6858000"/>
              <a:gd name="connsiteX3" fmla="*/ 0 w 4414558"/>
              <a:gd name="connsiteY3" fmla="*/ 6858000 h 6858000"/>
              <a:gd name="connsiteX4" fmla="*/ 4133851 w 4414558"/>
              <a:gd name="connsiteY4" fmla="*/ 17929 h 6858000"/>
              <a:gd name="connsiteX0" fmla="*/ 4133851 w 4414558"/>
              <a:gd name="connsiteY0" fmla="*/ 0 h 6866965"/>
              <a:gd name="connsiteX1" fmla="*/ 4414558 w 4414558"/>
              <a:gd name="connsiteY1" fmla="*/ 8965 h 6866965"/>
              <a:gd name="connsiteX2" fmla="*/ 4414558 w 4414558"/>
              <a:gd name="connsiteY2" fmla="*/ 6866965 h 6866965"/>
              <a:gd name="connsiteX3" fmla="*/ 0 w 4414558"/>
              <a:gd name="connsiteY3" fmla="*/ 6866965 h 6866965"/>
              <a:gd name="connsiteX4" fmla="*/ 4133851 w 4414558"/>
              <a:gd name="connsiteY4" fmla="*/ 0 h 6866965"/>
              <a:gd name="connsiteX0" fmla="*/ 4214534 w 4495241"/>
              <a:gd name="connsiteY0" fmla="*/ 0 h 6866965"/>
              <a:gd name="connsiteX1" fmla="*/ 4495241 w 4495241"/>
              <a:gd name="connsiteY1" fmla="*/ 8965 h 6866965"/>
              <a:gd name="connsiteX2" fmla="*/ 4495241 w 4495241"/>
              <a:gd name="connsiteY2" fmla="*/ 6866965 h 6866965"/>
              <a:gd name="connsiteX3" fmla="*/ 0 w 4495241"/>
              <a:gd name="connsiteY3" fmla="*/ 6866965 h 6866965"/>
              <a:gd name="connsiteX4" fmla="*/ 4214534 w 4495241"/>
              <a:gd name="connsiteY4" fmla="*/ 0 h 6866965"/>
              <a:gd name="connsiteX0" fmla="*/ 4169710 w 4495241"/>
              <a:gd name="connsiteY0" fmla="*/ 35858 h 6858000"/>
              <a:gd name="connsiteX1" fmla="*/ 4495241 w 4495241"/>
              <a:gd name="connsiteY1" fmla="*/ 0 h 6858000"/>
              <a:gd name="connsiteX2" fmla="*/ 4495241 w 4495241"/>
              <a:gd name="connsiteY2" fmla="*/ 6858000 h 6858000"/>
              <a:gd name="connsiteX3" fmla="*/ 0 w 4495241"/>
              <a:gd name="connsiteY3" fmla="*/ 6858000 h 6858000"/>
              <a:gd name="connsiteX4" fmla="*/ 4169710 w 4495241"/>
              <a:gd name="connsiteY4" fmla="*/ 3585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95241" h="6858000">
                <a:moveTo>
                  <a:pt x="4169710" y="35858"/>
                </a:moveTo>
                <a:lnTo>
                  <a:pt x="4495241" y="0"/>
                </a:lnTo>
                <a:lnTo>
                  <a:pt x="4495241" y="6858000"/>
                </a:lnTo>
                <a:lnTo>
                  <a:pt x="0" y="6858000"/>
                </a:lnTo>
                <a:lnTo>
                  <a:pt x="4169710" y="35858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Source Sans Pro" panose="020B0503030403020204" pitchFamily="34" charset="0"/>
            </a:endParaRP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45D7E048-5792-D140-BA65-AFEA7CC9331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599803" y="-384706"/>
            <a:ext cx="6476546" cy="3733096"/>
          </a:xfrm>
          <a:custGeom>
            <a:avLst/>
            <a:gdLst>
              <a:gd name="connsiteX0" fmla="*/ 0 w 2838450"/>
              <a:gd name="connsiteY0" fmla="*/ 2838450 h 2838450"/>
              <a:gd name="connsiteX1" fmla="*/ 709613 w 2838450"/>
              <a:gd name="connsiteY1" fmla="*/ 0 h 2838450"/>
              <a:gd name="connsiteX2" fmla="*/ 2838450 w 2838450"/>
              <a:gd name="connsiteY2" fmla="*/ 0 h 2838450"/>
              <a:gd name="connsiteX3" fmla="*/ 2128838 w 2838450"/>
              <a:gd name="connsiteY3" fmla="*/ 2838450 h 2838450"/>
              <a:gd name="connsiteX4" fmla="*/ 0 w 2838450"/>
              <a:gd name="connsiteY4" fmla="*/ 2838450 h 2838450"/>
              <a:gd name="connsiteX0" fmla="*/ 0 w 3886200"/>
              <a:gd name="connsiteY0" fmla="*/ 2828925 h 2838450"/>
              <a:gd name="connsiteX1" fmla="*/ 1757363 w 3886200"/>
              <a:gd name="connsiteY1" fmla="*/ 0 h 2838450"/>
              <a:gd name="connsiteX2" fmla="*/ 3886200 w 3886200"/>
              <a:gd name="connsiteY2" fmla="*/ 0 h 2838450"/>
              <a:gd name="connsiteX3" fmla="*/ 3176588 w 3886200"/>
              <a:gd name="connsiteY3" fmla="*/ 2838450 h 2838450"/>
              <a:gd name="connsiteX4" fmla="*/ 0 w 3886200"/>
              <a:gd name="connsiteY4" fmla="*/ 2828925 h 2838450"/>
              <a:gd name="connsiteX0" fmla="*/ 0 w 4924425"/>
              <a:gd name="connsiteY0" fmla="*/ 2828925 h 2838450"/>
              <a:gd name="connsiteX1" fmla="*/ 1757363 w 4924425"/>
              <a:gd name="connsiteY1" fmla="*/ 0 h 2838450"/>
              <a:gd name="connsiteX2" fmla="*/ 4924425 w 4924425"/>
              <a:gd name="connsiteY2" fmla="*/ 0 h 2838450"/>
              <a:gd name="connsiteX3" fmla="*/ 3176588 w 4924425"/>
              <a:gd name="connsiteY3" fmla="*/ 2838450 h 2838450"/>
              <a:gd name="connsiteX4" fmla="*/ 0 w 4924425"/>
              <a:gd name="connsiteY4" fmla="*/ 2828925 h 2838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4425" h="2838450">
                <a:moveTo>
                  <a:pt x="0" y="2828925"/>
                </a:moveTo>
                <a:lnTo>
                  <a:pt x="1757363" y="0"/>
                </a:lnTo>
                <a:lnTo>
                  <a:pt x="4924425" y="0"/>
                </a:lnTo>
                <a:lnTo>
                  <a:pt x="3176588" y="2838450"/>
                </a:lnTo>
                <a:lnTo>
                  <a:pt x="0" y="282892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tIns="731520" rIns="1463040"/>
          <a:lstStyle>
            <a:lvl1pPr algn="r">
              <a:buNone/>
              <a:defRPr sz="1200"/>
            </a:lvl1pPr>
          </a:lstStyle>
          <a:p>
            <a:r>
              <a:rPr lang="en-US" dirty="0"/>
              <a:t>CLICK ON ICON BELOW TO INSERT IMAGE.</a:t>
            </a:r>
          </a:p>
        </p:txBody>
      </p:sp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C652D409-E1B5-AE47-B95F-702ECE2CEE9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5322140" y="3429000"/>
            <a:ext cx="6626233" cy="3813707"/>
          </a:xfrm>
          <a:custGeom>
            <a:avLst/>
            <a:gdLst>
              <a:gd name="connsiteX0" fmla="*/ 0 w 2838450"/>
              <a:gd name="connsiteY0" fmla="*/ 2838450 h 2838450"/>
              <a:gd name="connsiteX1" fmla="*/ 709613 w 2838450"/>
              <a:gd name="connsiteY1" fmla="*/ 0 h 2838450"/>
              <a:gd name="connsiteX2" fmla="*/ 2838450 w 2838450"/>
              <a:gd name="connsiteY2" fmla="*/ 0 h 2838450"/>
              <a:gd name="connsiteX3" fmla="*/ 2128838 w 2838450"/>
              <a:gd name="connsiteY3" fmla="*/ 2838450 h 2838450"/>
              <a:gd name="connsiteX4" fmla="*/ 0 w 2838450"/>
              <a:gd name="connsiteY4" fmla="*/ 2838450 h 2838450"/>
              <a:gd name="connsiteX0" fmla="*/ 0 w 3886200"/>
              <a:gd name="connsiteY0" fmla="*/ 2828925 h 2838450"/>
              <a:gd name="connsiteX1" fmla="*/ 1757363 w 3886200"/>
              <a:gd name="connsiteY1" fmla="*/ 0 h 2838450"/>
              <a:gd name="connsiteX2" fmla="*/ 3886200 w 3886200"/>
              <a:gd name="connsiteY2" fmla="*/ 0 h 2838450"/>
              <a:gd name="connsiteX3" fmla="*/ 3176588 w 3886200"/>
              <a:gd name="connsiteY3" fmla="*/ 2838450 h 2838450"/>
              <a:gd name="connsiteX4" fmla="*/ 0 w 3886200"/>
              <a:gd name="connsiteY4" fmla="*/ 2828925 h 2838450"/>
              <a:gd name="connsiteX0" fmla="*/ 0 w 4924425"/>
              <a:gd name="connsiteY0" fmla="*/ 2828925 h 2838450"/>
              <a:gd name="connsiteX1" fmla="*/ 1757363 w 4924425"/>
              <a:gd name="connsiteY1" fmla="*/ 0 h 2838450"/>
              <a:gd name="connsiteX2" fmla="*/ 4924425 w 4924425"/>
              <a:gd name="connsiteY2" fmla="*/ 0 h 2838450"/>
              <a:gd name="connsiteX3" fmla="*/ 3176588 w 4924425"/>
              <a:gd name="connsiteY3" fmla="*/ 2838450 h 2838450"/>
              <a:gd name="connsiteX4" fmla="*/ 0 w 4924425"/>
              <a:gd name="connsiteY4" fmla="*/ 2828925 h 2838450"/>
              <a:gd name="connsiteX0" fmla="*/ 0 w 6689108"/>
              <a:gd name="connsiteY0" fmla="*/ 2828925 h 2838450"/>
              <a:gd name="connsiteX1" fmla="*/ 1757363 w 6689108"/>
              <a:gd name="connsiteY1" fmla="*/ 0 h 2838450"/>
              <a:gd name="connsiteX2" fmla="*/ 4924425 w 6689108"/>
              <a:gd name="connsiteY2" fmla="*/ 0 h 2838450"/>
              <a:gd name="connsiteX3" fmla="*/ 6689108 w 6689108"/>
              <a:gd name="connsiteY3" fmla="*/ 2838450 h 2838450"/>
              <a:gd name="connsiteX4" fmla="*/ 0 w 6689108"/>
              <a:gd name="connsiteY4" fmla="*/ 2828925 h 2838450"/>
              <a:gd name="connsiteX0" fmla="*/ 1747915 w 4931745"/>
              <a:gd name="connsiteY0" fmla="*/ 2836167 h 2838450"/>
              <a:gd name="connsiteX1" fmla="*/ 0 w 4931745"/>
              <a:gd name="connsiteY1" fmla="*/ 0 h 2838450"/>
              <a:gd name="connsiteX2" fmla="*/ 3167062 w 4931745"/>
              <a:gd name="connsiteY2" fmla="*/ 0 h 2838450"/>
              <a:gd name="connsiteX3" fmla="*/ 4931745 w 4931745"/>
              <a:gd name="connsiteY3" fmla="*/ 2838450 h 2838450"/>
              <a:gd name="connsiteX4" fmla="*/ 1747915 w 4931745"/>
              <a:gd name="connsiteY4" fmla="*/ 2836167 h 2838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31745" h="2838450">
                <a:moveTo>
                  <a:pt x="1747915" y="2836167"/>
                </a:moveTo>
                <a:lnTo>
                  <a:pt x="0" y="0"/>
                </a:lnTo>
                <a:lnTo>
                  <a:pt x="3167062" y="0"/>
                </a:lnTo>
                <a:lnTo>
                  <a:pt x="4931745" y="2838450"/>
                </a:lnTo>
                <a:lnTo>
                  <a:pt x="1747915" y="283616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tIns="274320" rIns="2926080"/>
          <a:lstStyle>
            <a:lvl1pPr algn="r">
              <a:buNone/>
              <a:defRPr sz="1200"/>
            </a:lvl1pPr>
          </a:lstStyle>
          <a:p>
            <a:r>
              <a:rPr lang="en-US" dirty="0"/>
              <a:t>CLICK ON ICON BELOW TO INSERT IMAGE.</a:t>
            </a: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E5EBC2A5-96FC-424D-A0EA-2AB7A0789797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173977" y="-384706"/>
            <a:ext cx="4630360" cy="3733096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5000 w 10000"/>
              <a:gd name="connsiteY2" fmla="*/ 10000 h 10000"/>
              <a:gd name="connsiteX3" fmla="*/ 0 w 10000"/>
              <a:gd name="connsiteY3" fmla="*/ 0 h 10000"/>
              <a:gd name="connsiteX0" fmla="*/ 0 w 14835"/>
              <a:gd name="connsiteY0" fmla="*/ 0 h 10000"/>
              <a:gd name="connsiteX1" fmla="*/ 14835 w 14835"/>
              <a:gd name="connsiteY1" fmla="*/ 0 h 10000"/>
              <a:gd name="connsiteX2" fmla="*/ 9835 w 14835"/>
              <a:gd name="connsiteY2" fmla="*/ 10000 h 10000"/>
              <a:gd name="connsiteX3" fmla="*/ 0 w 14835"/>
              <a:gd name="connsiteY3" fmla="*/ 0 h 10000"/>
              <a:gd name="connsiteX0" fmla="*/ 0 w 16113"/>
              <a:gd name="connsiteY0" fmla="*/ 0 h 10000"/>
              <a:gd name="connsiteX1" fmla="*/ 16113 w 16113"/>
              <a:gd name="connsiteY1" fmla="*/ 0 h 10000"/>
              <a:gd name="connsiteX2" fmla="*/ 9835 w 16113"/>
              <a:gd name="connsiteY2" fmla="*/ 10000 h 10000"/>
              <a:gd name="connsiteX3" fmla="*/ 0 w 16113"/>
              <a:gd name="connsiteY3" fmla="*/ 0 h 10000"/>
              <a:gd name="connsiteX0" fmla="*/ 0 w 16113"/>
              <a:gd name="connsiteY0" fmla="*/ 0 h 10056"/>
              <a:gd name="connsiteX1" fmla="*/ 16113 w 16113"/>
              <a:gd name="connsiteY1" fmla="*/ 0 h 10056"/>
              <a:gd name="connsiteX2" fmla="*/ 9891 w 16113"/>
              <a:gd name="connsiteY2" fmla="*/ 10056 h 10056"/>
              <a:gd name="connsiteX3" fmla="*/ 0 w 16113"/>
              <a:gd name="connsiteY3" fmla="*/ 0 h 10056"/>
              <a:gd name="connsiteX0" fmla="*/ 0 w 12473"/>
              <a:gd name="connsiteY0" fmla="*/ 28 h 10056"/>
              <a:gd name="connsiteX1" fmla="*/ 12473 w 12473"/>
              <a:gd name="connsiteY1" fmla="*/ 0 h 10056"/>
              <a:gd name="connsiteX2" fmla="*/ 6251 w 12473"/>
              <a:gd name="connsiteY2" fmla="*/ 10056 h 10056"/>
              <a:gd name="connsiteX3" fmla="*/ 0 w 12473"/>
              <a:gd name="connsiteY3" fmla="*/ 28 h 10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473" h="10056">
                <a:moveTo>
                  <a:pt x="0" y="28"/>
                </a:moveTo>
                <a:lnTo>
                  <a:pt x="12473" y="0"/>
                </a:lnTo>
                <a:lnTo>
                  <a:pt x="6251" y="10056"/>
                </a:lnTo>
                <a:lnTo>
                  <a:pt x="0" y="2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lIns="365760" tIns="731520"/>
          <a:lstStyle>
            <a:lvl1pPr marL="228600" marR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/>
            </a:lvl1pPr>
          </a:lstStyle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ON ICON BELOW TO INSERT IMAGE.</a:t>
            </a: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7E819871-A165-E44C-AB22-2EB28044C7F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0399409" y="4209891"/>
            <a:ext cx="1728728" cy="1728728"/>
          </a:xfrm>
          <a:blipFill dpi="0" rotWithShape="1">
            <a:blip r:embed="rId2">
              <a:alphaModFix amt="59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a:blipFill>
        </p:spPr>
        <p:txBody>
          <a:bodyPr anchor="ctr"/>
          <a:lstStyle>
            <a:lvl1pPr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sz="1200" dirty="0"/>
              <a:t>V ICON</a:t>
            </a:r>
            <a:endParaRPr lang="en-US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D00E4EE-9A27-854C-A09B-565EC3D88351}"/>
              </a:ext>
            </a:extLst>
          </p:cNvPr>
          <p:cNvSpPr txBox="1"/>
          <p:nvPr userDrawn="1"/>
        </p:nvSpPr>
        <p:spPr>
          <a:xfrm>
            <a:off x="11040699" y="6262300"/>
            <a:ext cx="694101" cy="138499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algn="r"/>
            <a:fld id="{D6BCD522-0BB3-A744-A989-55FD06964227}" type="slidenum">
              <a:rPr lang="en-US" sz="900" b="1" i="0" spc="100" baseline="0" smtClean="0">
                <a:solidFill>
                  <a:schemeClr val="bg1"/>
                </a:solidFill>
                <a:latin typeface="Source Sans Pro" panose="020B0503030403020204" pitchFamily="34" charset="0"/>
              </a:rPr>
              <a:pPr algn="r"/>
              <a:t>‹#›</a:t>
            </a:fld>
            <a:endParaRPr lang="en-US" sz="900" b="1" i="0" spc="100" baseline="0" dirty="0">
              <a:solidFill>
                <a:schemeClr val="bg1"/>
              </a:solidFill>
              <a:latin typeface="Source Sans Pro" panose="020B0503030403020204" pitchFamily="34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8D026EA-D388-D942-A3CF-448BE6EC287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9285" y="1029404"/>
            <a:ext cx="4326000" cy="1325563"/>
          </a:xfrm>
        </p:spPr>
        <p:txBody>
          <a:bodyPr/>
          <a:lstStyle/>
          <a:p>
            <a:r>
              <a:rPr lang="en-US" dirty="0"/>
              <a:t>Add Slide Title</a:t>
            </a:r>
            <a:br>
              <a:rPr lang="en-US" dirty="0"/>
            </a:br>
            <a:r>
              <a:rPr lang="en-US" dirty="0"/>
              <a:t>Here…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6348DB9A-CAC4-744D-898E-80256A26C93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30306" y="457200"/>
            <a:ext cx="2095017" cy="392816"/>
          </a:xfrm>
          <a:prstGeom prst="rect">
            <a:avLst/>
          </a:prstGeom>
        </p:spPr>
      </p:pic>
      <p:sp>
        <p:nvSpPr>
          <p:cNvPr id="16" name="Text Placeholder 5">
            <a:extLst>
              <a:ext uri="{FF2B5EF4-FFF2-40B4-BE49-F238E27FC236}">
                <a16:creationId xmlns:a16="http://schemas.microsoft.com/office/drawing/2014/main" id="{E1B8B478-2A06-6148-9F86-4E3B97BED13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9286" y="2892922"/>
            <a:ext cx="4077729" cy="3220223"/>
          </a:xfrm>
        </p:spPr>
        <p:txBody>
          <a:bodyPr/>
          <a:lstStyle>
            <a:lvl1pPr marL="0" indent="0">
              <a:lnSpc>
                <a:spcPts val="2000"/>
              </a:lnSpc>
              <a:buNone/>
              <a:defRPr sz="16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aliqua</a:t>
            </a:r>
            <a:r>
              <a:rPr lang="en-US" dirty="0"/>
              <a:t>. Non </a:t>
            </a:r>
            <a:r>
              <a:rPr lang="en-US" dirty="0" err="1"/>
              <a:t>curabitur</a:t>
            </a:r>
            <a:r>
              <a:rPr lang="en-US" dirty="0"/>
              <a:t> gravida </a:t>
            </a:r>
            <a:r>
              <a:rPr lang="en-US" dirty="0" err="1"/>
              <a:t>arcu</a:t>
            </a:r>
            <a:r>
              <a:rPr lang="en-US" dirty="0"/>
              <a:t> ac </a:t>
            </a:r>
            <a:r>
              <a:rPr lang="en-US" dirty="0" err="1"/>
              <a:t>tortor</a:t>
            </a:r>
            <a:r>
              <a:rPr lang="en-US" dirty="0"/>
              <a:t>. Dolor </a:t>
            </a:r>
            <a:r>
              <a:rPr lang="en-US" dirty="0" err="1"/>
              <a:t>morbi</a:t>
            </a:r>
            <a:r>
              <a:rPr lang="en-US" dirty="0"/>
              <a:t> non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risus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varius</a:t>
            </a:r>
            <a:r>
              <a:rPr lang="en-US" dirty="0"/>
              <a:t> </a:t>
            </a:r>
            <a:r>
              <a:rPr lang="en-US" dirty="0" err="1"/>
              <a:t>quam</a:t>
            </a:r>
            <a:r>
              <a:rPr lang="en-US" dirty="0"/>
              <a:t>. </a:t>
            </a:r>
          </a:p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Google Shape;68;p5">
            <a:extLst>
              <a:ext uri="{FF2B5EF4-FFF2-40B4-BE49-F238E27FC236}">
                <a16:creationId xmlns:a16="http://schemas.microsoft.com/office/drawing/2014/main" id="{77E5BF9F-1179-2B45-8DD7-B89BFA04982A}"/>
              </a:ext>
            </a:extLst>
          </p:cNvPr>
          <p:cNvSpPr/>
          <p:nvPr userDrawn="1"/>
        </p:nvSpPr>
        <p:spPr>
          <a:xfrm>
            <a:off x="924059" y="2674541"/>
            <a:ext cx="3622957" cy="6095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dirty="0">
              <a:solidFill>
                <a:schemeClr val="lt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Lato"/>
              <a:sym typeface="Lato"/>
            </a:endParaRPr>
          </a:p>
        </p:txBody>
      </p:sp>
      <p:sp>
        <p:nvSpPr>
          <p:cNvPr id="21" name="Google Shape;69;p5">
            <a:extLst>
              <a:ext uri="{FF2B5EF4-FFF2-40B4-BE49-F238E27FC236}">
                <a16:creationId xmlns:a16="http://schemas.microsoft.com/office/drawing/2014/main" id="{018EBF94-EE16-8C4B-8B55-F7993EBD575F}"/>
              </a:ext>
            </a:extLst>
          </p:cNvPr>
          <p:cNvSpPr/>
          <p:nvPr userDrawn="1"/>
        </p:nvSpPr>
        <p:spPr>
          <a:xfrm>
            <a:off x="2" y="2674541"/>
            <a:ext cx="924057" cy="6095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dirty="0">
              <a:solidFill>
                <a:schemeClr val="lt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Lato"/>
              <a:sym typeface="Lato"/>
            </a:endParaRPr>
          </a:p>
        </p:txBody>
      </p:sp>
    </p:spTree>
    <p:extLst>
      <p:ext uri="{BB962C8B-B14F-4D97-AF65-F5344CB8AC3E}">
        <p14:creationId xmlns:p14="http://schemas.microsoft.com/office/powerpoint/2010/main" val="1705097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3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roduct Slide Desktop" preserve="1" userDrawn="1">
  <p:cSld name="Product Slide Desktop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oogle Shape;35;p4"/>
          <p:cNvPicPr preferRelativeResize="0"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3817" b="3817"/>
          <a:stretch/>
        </p:blipFill>
        <p:spPr>
          <a:xfrm>
            <a:off x="6728653" y="0"/>
            <a:ext cx="7424884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7" name="Google Shape;37;p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639735" y="1138353"/>
            <a:ext cx="6786880" cy="3895080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4"/>
          <p:cNvSpPr/>
          <p:nvPr/>
        </p:nvSpPr>
        <p:spPr>
          <a:xfrm>
            <a:off x="924059" y="2674541"/>
            <a:ext cx="3622957" cy="6095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dirty="0">
              <a:solidFill>
                <a:schemeClr val="lt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Lato"/>
              <a:sym typeface="Lato"/>
            </a:endParaRPr>
          </a:p>
        </p:txBody>
      </p:sp>
      <p:sp>
        <p:nvSpPr>
          <p:cNvPr id="48" name="Google Shape;48;p4"/>
          <p:cNvSpPr/>
          <p:nvPr/>
        </p:nvSpPr>
        <p:spPr>
          <a:xfrm>
            <a:off x="2" y="2674541"/>
            <a:ext cx="924057" cy="6095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dirty="0">
              <a:solidFill>
                <a:schemeClr val="lt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Lato"/>
              <a:sym typeface="Lato"/>
            </a:endParaRPr>
          </a:p>
        </p:txBody>
      </p:sp>
      <p:sp>
        <p:nvSpPr>
          <p:cNvPr id="49" name="Google Shape;49;p4"/>
          <p:cNvSpPr>
            <a:spLocks noGrp="1"/>
          </p:cNvSpPr>
          <p:nvPr>
            <p:ph type="pic" idx="2" hasCustomPrompt="1"/>
          </p:nvPr>
        </p:nvSpPr>
        <p:spPr>
          <a:xfrm>
            <a:off x="5371296" y="1283465"/>
            <a:ext cx="5330571" cy="3353191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lIns="91440" tIns="91440">
            <a:normAutofit/>
          </a:bodyPr>
          <a:lstStyle>
            <a:lvl1pPr marL="0" indent="0">
              <a:buNone/>
              <a:defRPr sz="1000" b="1" i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US" dirty="0"/>
              <a:t>CLICK ON ICON BELOW TO INSERT IMAGE.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A366AE8-2B28-A842-9E44-3AAEB8C18A5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9285" y="1029404"/>
            <a:ext cx="4326000" cy="1325563"/>
          </a:xfrm>
        </p:spPr>
        <p:txBody>
          <a:bodyPr/>
          <a:lstStyle/>
          <a:p>
            <a:r>
              <a:rPr lang="en-US" dirty="0"/>
              <a:t>Add Slide Title</a:t>
            </a:r>
            <a:br>
              <a:rPr lang="en-US" dirty="0"/>
            </a:br>
            <a:r>
              <a:rPr lang="en-US" dirty="0"/>
              <a:t>Here…</a:t>
            </a:r>
          </a:p>
        </p:txBody>
      </p:sp>
      <p:pic>
        <p:nvPicPr>
          <p:cNvPr id="20" name="Graphic 19">
            <a:extLst>
              <a:ext uri="{FF2B5EF4-FFF2-40B4-BE49-F238E27FC236}">
                <a16:creationId xmlns:a16="http://schemas.microsoft.com/office/drawing/2014/main" id="{E95D72DF-CD65-C747-8550-DF1438C0D04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30306" y="457200"/>
            <a:ext cx="2095017" cy="392816"/>
          </a:xfrm>
          <a:prstGeom prst="rect">
            <a:avLst/>
          </a:prstGeom>
        </p:spPr>
      </p:pic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951117C2-0089-AD4A-94BD-F5BB085CDD8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9286" y="2892922"/>
            <a:ext cx="4077729" cy="3220223"/>
          </a:xfrm>
        </p:spPr>
        <p:txBody>
          <a:bodyPr/>
          <a:lstStyle>
            <a:lvl1pPr marL="0" indent="0">
              <a:lnSpc>
                <a:spcPts val="2000"/>
              </a:lnSpc>
              <a:buNone/>
              <a:defRPr sz="16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aliqua</a:t>
            </a:r>
            <a:r>
              <a:rPr lang="en-US" dirty="0"/>
              <a:t>. Non </a:t>
            </a:r>
            <a:r>
              <a:rPr lang="en-US" dirty="0" err="1"/>
              <a:t>curabitur</a:t>
            </a:r>
            <a:r>
              <a:rPr lang="en-US" dirty="0"/>
              <a:t> gravida </a:t>
            </a:r>
            <a:r>
              <a:rPr lang="en-US" dirty="0" err="1"/>
              <a:t>arcu</a:t>
            </a:r>
            <a:r>
              <a:rPr lang="en-US" dirty="0"/>
              <a:t> ac </a:t>
            </a:r>
            <a:r>
              <a:rPr lang="en-US" dirty="0" err="1"/>
              <a:t>tortor</a:t>
            </a:r>
            <a:r>
              <a:rPr lang="en-US" dirty="0"/>
              <a:t>. Dolor </a:t>
            </a:r>
            <a:r>
              <a:rPr lang="en-US" dirty="0" err="1"/>
              <a:t>morbi</a:t>
            </a:r>
            <a:r>
              <a:rPr lang="en-US" dirty="0"/>
              <a:t> non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risus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varius</a:t>
            </a:r>
            <a:r>
              <a:rPr lang="en-US" dirty="0"/>
              <a:t> </a:t>
            </a:r>
            <a:r>
              <a:rPr lang="en-US" dirty="0" err="1"/>
              <a:t>quam</a:t>
            </a:r>
            <a:r>
              <a:rPr lang="en-US" dirty="0"/>
              <a:t>. </a:t>
            </a:r>
          </a:p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29753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35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5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roduct Slide Mobile/Desktop" preserve="1" userDrawn="1">
  <p:cSld name="Product Slide Mobile/Desktop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Google Shape;35;p4">
            <a:extLst>
              <a:ext uri="{FF2B5EF4-FFF2-40B4-BE49-F238E27FC236}">
                <a16:creationId xmlns:a16="http://schemas.microsoft.com/office/drawing/2014/main" id="{C9B6C1C7-EF88-C440-B6CD-7F13761E1B6B}"/>
              </a:ext>
            </a:extLst>
          </p:cNvPr>
          <p:cNvPicPr preferRelativeResize="0"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3817" b="3817"/>
          <a:stretch/>
        </p:blipFill>
        <p:spPr>
          <a:xfrm>
            <a:off x="6728653" y="0"/>
            <a:ext cx="7424884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2" name="Google Shape;52;p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489502" y="1678452"/>
            <a:ext cx="5845799" cy="335498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" name="Google Shape;53;p5"/>
          <p:cNvPicPr preferRelativeResize="0"/>
          <p:nvPr/>
        </p:nvPicPr>
        <p:blipFill rotWithShape="1">
          <a:blip r:embed="rId5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671"/>
          <a:stretch/>
        </p:blipFill>
        <p:spPr>
          <a:xfrm>
            <a:off x="3562827" y="1082517"/>
            <a:ext cx="4429683" cy="4527320"/>
          </a:xfrm>
          <a:prstGeom prst="rect">
            <a:avLst/>
          </a:prstGeom>
          <a:noFill/>
          <a:ln>
            <a:noFill/>
          </a:ln>
        </p:spPr>
      </p:pic>
      <p:sp>
        <p:nvSpPr>
          <p:cNvPr id="58" name="Google Shape;58;p5"/>
          <p:cNvSpPr>
            <a:spLocks noGrp="1"/>
          </p:cNvSpPr>
          <p:nvPr>
            <p:ph type="pic" idx="4" hasCustomPrompt="1"/>
          </p:nvPr>
        </p:nvSpPr>
        <p:spPr>
          <a:xfrm>
            <a:off x="7107732" y="1803399"/>
            <a:ext cx="4597435" cy="290406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lIns="91440" tIns="9144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="1" i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ON ICON BELOW TO INSERT IMAGE.</a:t>
            </a:r>
          </a:p>
          <a:p>
            <a:endParaRPr lang="en-US" dirty="0"/>
          </a:p>
        </p:txBody>
      </p:sp>
      <p:sp>
        <p:nvSpPr>
          <p:cNvPr id="59" name="Google Shape;59;p5"/>
          <p:cNvSpPr>
            <a:spLocks noGrp="1"/>
          </p:cNvSpPr>
          <p:nvPr>
            <p:ph type="pic" idx="5" hasCustomPrompt="1"/>
          </p:nvPr>
        </p:nvSpPr>
        <p:spPr>
          <a:xfrm>
            <a:off x="4970977" y="1248163"/>
            <a:ext cx="1920889" cy="4115083"/>
          </a:xfrm>
          <a:prstGeom prst="roundRect">
            <a:avLst>
              <a:gd name="adj" fmla="val 14107"/>
            </a:avLst>
          </a:prstGeom>
          <a:solidFill>
            <a:schemeClr val="lt1"/>
          </a:solidFill>
          <a:ln>
            <a:noFill/>
          </a:ln>
        </p:spPr>
        <p:txBody>
          <a:bodyPr lIns="91440" tIns="9144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="1" i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ON ICON BELOW TO INSERT IMAGE.</a:t>
            </a:r>
          </a:p>
        </p:txBody>
      </p:sp>
      <p:sp>
        <p:nvSpPr>
          <p:cNvPr id="68" name="Google Shape;68;p5"/>
          <p:cNvSpPr/>
          <p:nvPr/>
        </p:nvSpPr>
        <p:spPr>
          <a:xfrm>
            <a:off x="924059" y="2674541"/>
            <a:ext cx="3622957" cy="6095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dirty="0">
              <a:solidFill>
                <a:schemeClr val="lt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Lato"/>
              <a:sym typeface="Lato"/>
            </a:endParaRPr>
          </a:p>
        </p:txBody>
      </p:sp>
      <p:sp>
        <p:nvSpPr>
          <p:cNvPr id="69" name="Google Shape;69;p5"/>
          <p:cNvSpPr/>
          <p:nvPr/>
        </p:nvSpPr>
        <p:spPr>
          <a:xfrm>
            <a:off x="2" y="2674541"/>
            <a:ext cx="924057" cy="6095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dirty="0">
              <a:solidFill>
                <a:schemeClr val="lt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Lato"/>
              <a:sym typeface="Lato"/>
            </a:endParaRP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463F6F6B-0CAE-A746-9CCA-605FF80D2F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9285" y="1029404"/>
            <a:ext cx="4326000" cy="1325563"/>
          </a:xfrm>
        </p:spPr>
        <p:txBody>
          <a:bodyPr/>
          <a:lstStyle/>
          <a:p>
            <a:r>
              <a:rPr lang="en-US" dirty="0"/>
              <a:t>Add Slide Title</a:t>
            </a:r>
            <a:br>
              <a:rPr lang="en-US" dirty="0"/>
            </a:br>
            <a:r>
              <a:rPr lang="en-US" dirty="0"/>
              <a:t>Here…</a:t>
            </a:r>
          </a:p>
        </p:txBody>
      </p:sp>
      <p:pic>
        <p:nvPicPr>
          <p:cNvPr id="26" name="Graphic 25">
            <a:extLst>
              <a:ext uri="{FF2B5EF4-FFF2-40B4-BE49-F238E27FC236}">
                <a16:creationId xmlns:a16="http://schemas.microsoft.com/office/drawing/2014/main" id="{05F1F811-3E37-124B-8D89-A8E31A084F68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30306" y="457200"/>
            <a:ext cx="2095017" cy="392816"/>
          </a:xfrm>
          <a:prstGeom prst="rect">
            <a:avLst/>
          </a:prstGeom>
        </p:spPr>
      </p:pic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352FFFEC-2E3C-4244-89DE-6DAFC605E72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9286" y="2892922"/>
            <a:ext cx="4077729" cy="3220223"/>
          </a:xfrm>
        </p:spPr>
        <p:txBody>
          <a:bodyPr/>
          <a:lstStyle>
            <a:lvl1pPr marL="0" indent="0">
              <a:lnSpc>
                <a:spcPts val="2000"/>
              </a:lnSpc>
              <a:buNone/>
              <a:defRPr sz="16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aliqua</a:t>
            </a:r>
            <a:r>
              <a:rPr lang="en-US" dirty="0"/>
              <a:t>. Non </a:t>
            </a:r>
            <a:r>
              <a:rPr lang="en-US" dirty="0" err="1"/>
              <a:t>curabitur</a:t>
            </a:r>
            <a:r>
              <a:rPr lang="en-US" dirty="0"/>
              <a:t> gravida </a:t>
            </a:r>
            <a:r>
              <a:rPr lang="en-US" dirty="0" err="1"/>
              <a:t>arcu</a:t>
            </a:r>
            <a:r>
              <a:rPr lang="en-US" dirty="0"/>
              <a:t> ac </a:t>
            </a:r>
            <a:r>
              <a:rPr lang="en-US" dirty="0" err="1"/>
              <a:t>tortor</a:t>
            </a:r>
            <a:r>
              <a:rPr lang="en-US" dirty="0"/>
              <a:t>. Dolor </a:t>
            </a:r>
            <a:r>
              <a:rPr lang="en-US" dirty="0" err="1"/>
              <a:t>morbi</a:t>
            </a:r>
            <a:r>
              <a:rPr lang="en-US" dirty="0"/>
              <a:t> non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risus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varius</a:t>
            </a:r>
            <a:r>
              <a:rPr lang="en-US" dirty="0"/>
              <a:t> </a:t>
            </a:r>
            <a:r>
              <a:rPr lang="en-US" dirty="0" err="1"/>
              <a:t>quam</a:t>
            </a:r>
            <a:r>
              <a:rPr lang="en-US" dirty="0"/>
              <a:t>. </a:t>
            </a:r>
          </a:p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34975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5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35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roduct Slide 1 Mobile Device" preserve="1" userDrawn="1">
  <p:cSld name="Product Slide 1 Mobile Device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oogle Shape;35;p4">
            <a:extLst>
              <a:ext uri="{FF2B5EF4-FFF2-40B4-BE49-F238E27FC236}">
                <a16:creationId xmlns:a16="http://schemas.microsoft.com/office/drawing/2014/main" id="{7ECED9A2-90D8-2042-A713-B8A8DB01B1F4}"/>
              </a:ext>
            </a:extLst>
          </p:cNvPr>
          <p:cNvPicPr preferRelativeResize="0"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3817" b="3817"/>
          <a:stretch/>
        </p:blipFill>
        <p:spPr>
          <a:xfrm>
            <a:off x="6728653" y="0"/>
            <a:ext cx="7424884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4" name="Google Shape;74;p6"/>
          <p:cNvPicPr preferRelativeResize="0"/>
          <p:nvPr/>
        </p:nvPicPr>
        <p:blipFill rotWithShape="1">
          <a:blip r:embed="rId4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671"/>
          <a:stretch/>
        </p:blipFill>
        <p:spPr>
          <a:xfrm>
            <a:off x="5141933" y="636530"/>
            <a:ext cx="5406339" cy="5525503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Google Shape;76;p6"/>
          <p:cNvSpPr>
            <a:spLocks noGrp="1"/>
          </p:cNvSpPr>
          <p:nvPr>
            <p:ph type="pic" idx="2" hasCustomPrompt="1"/>
          </p:nvPr>
        </p:nvSpPr>
        <p:spPr>
          <a:xfrm>
            <a:off x="6872405" y="849195"/>
            <a:ext cx="2316480" cy="5022376"/>
          </a:xfrm>
          <a:prstGeom prst="roundRect">
            <a:avLst>
              <a:gd name="adj" fmla="val 10938"/>
            </a:avLst>
          </a:prstGeom>
          <a:solidFill>
            <a:schemeClr val="lt1"/>
          </a:solidFill>
          <a:ln>
            <a:noFill/>
          </a:ln>
        </p:spPr>
        <p:txBody>
          <a:bodyPr lIns="91440" tIns="9144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="1" i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ON ICON BELOW TO INSERT IMAGE.</a:t>
            </a:r>
          </a:p>
          <a:p>
            <a:endParaRPr lang="en-US" dirty="0"/>
          </a:p>
        </p:txBody>
      </p:sp>
      <p:sp>
        <p:nvSpPr>
          <p:cNvPr id="86" name="Google Shape;86;p6"/>
          <p:cNvSpPr/>
          <p:nvPr/>
        </p:nvSpPr>
        <p:spPr>
          <a:xfrm>
            <a:off x="2" y="2674541"/>
            <a:ext cx="924057" cy="6095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dirty="0">
              <a:solidFill>
                <a:schemeClr val="lt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Lato"/>
              <a:sym typeface="Lato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C28B6D0D-D46C-9D4C-829C-EC778068057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9285" y="1029404"/>
            <a:ext cx="4326000" cy="1325563"/>
          </a:xfrm>
        </p:spPr>
        <p:txBody>
          <a:bodyPr/>
          <a:lstStyle/>
          <a:p>
            <a:r>
              <a:rPr lang="en-US" dirty="0"/>
              <a:t>Add Slide Title</a:t>
            </a:r>
            <a:br>
              <a:rPr lang="en-US" dirty="0"/>
            </a:br>
            <a:r>
              <a:rPr lang="en-US" dirty="0"/>
              <a:t>Here…</a:t>
            </a:r>
          </a:p>
        </p:txBody>
      </p:sp>
      <p:pic>
        <p:nvPicPr>
          <p:cNvPr id="21" name="Graphic 20">
            <a:extLst>
              <a:ext uri="{FF2B5EF4-FFF2-40B4-BE49-F238E27FC236}">
                <a16:creationId xmlns:a16="http://schemas.microsoft.com/office/drawing/2014/main" id="{2E9AE99B-4625-EA4D-9CC6-8C2A2FC342EA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30306" y="457200"/>
            <a:ext cx="2095017" cy="392816"/>
          </a:xfrm>
          <a:prstGeom prst="rect">
            <a:avLst/>
          </a:prstGeom>
        </p:spPr>
      </p:pic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548309C9-E473-044A-8704-8472FD8C3F0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9286" y="2892922"/>
            <a:ext cx="4077729" cy="3220223"/>
          </a:xfrm>
        </p:spPr>
        <p:txBody>
          <a:bodyPr/>
          <a:lstStyle>
            <a:lvl1pPr marL="0" indent="0">
              <a:lnSpc>
                <a:spcPts val="2000"/>
              </a:lnSpc>
              <a:buNone/>
              <a:defRPr sz="16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aliqua</a:t>
            </a:r>
            <a:r>
              <a:rPr lang="en-US" dirty="0"/>
              <a:t>. Non </a:t>
            </a:r>
            <a:r>
              <a:rPr lang="en-US" dirty="0" err="1"/>
              <a:t>curabitur</a:t>
            </a:r>
            <a:r>
              <a:rPr lang="en-US" dirty="0"/>
              <a:t> gravida </a:t>
            </a:r>
            <a:r>
              <a:rPr lang="en-US" dirty="0" err="1"/>
              <a:t>arcu</a:t>
            </a:r>
            <a:r>
              <a:rPr lang="en-US" dirty="0"/>
              <a:t> ac </a:t>
            </a:r>
            <a:r>
              <a:rPr lang="en-US" dirty="0" err="1"/>
              <a:t>tortor</a:t>
            </a:r>
            <a:r>
              <a:rPr lang="en-US" dirty="0"/>
              <a:t>. Dolor </a:t>
            </a:r>
            <a:r>
              <a:rPr lang="en-US" dirty="0" err="1"/>
              <a:t>morbi</a:t>
            </a:r>
            <a:r>
              <a:rPr lang="en-US" dirty="0"/>
              <a:t> non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risus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varius</a:t>
            </a:r>
            <a:r>
              <a:rPr lang="en-US" dirty="0"/>
              <a:t> </a:t>
            </a:r>
            <a:r>
              <a:rPr lang="en-US" dirty="0" err="1"/>
              <a:t>quam</a:t>
            </a:r>
            <a:r>
              <a:rPr lang="en-US" dirty="0"/>
              <a:t>. </a:t>
            </a:r>
          </a:p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Google Shape;105;p7">
            <a:extLst>
              <a:ext uri="{FF2B5EF4-FFF2-40B4-BE49-F238E27FC236}">
                <a16:creationId xmlns:a16="http://schemas.microsoft.com/office/drawing/2014/main" id="{625DCCFB-6DEB-534C-8A81-1D547BA7A08B}"/>
              </a:ext>
            </a:extLst>
          </p:cNvPr>
          <p:cNvSpPr/>
          <p:nvPr userDrawn="1"/>
        </p:nvSpPr>
        <p:spPr>
          <a:xfrm>
            <a:off x="924059" y="2674541"/>
            <a:ext cx="3622957" cy="6095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dirty="0">
              <a:solidFill>
                <a:schemeClr val="lt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Lato"/>
              <a:sym typeface="Lato"/>
            </a:endParaRPr>
          </a:p>
        </p:txBody>
      </p:sp>
    </p:spTree>
    <p:extLst>
      <p:ext uri="{BB962C8B-B14F-4D97-AF65-F5344CB8AC3E}">
        <p14:creationId xmlns:p14="http://schemas.microsoft.com/office/powerpoint/2010/main" val="2507321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5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roduct Slide 2 Mobile Devices" preserve="1" userDrawn="1">
  <p:cSld name="Product Slide 2 Mobile Devices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Google Shape;35;p4">
            <a:extLst>
              <a:ext uri="{FF2B5EF4-FFF2-40B4-BE49-F238E27FC236}">
                <a16:creationId xmlns:a16="http://schemas.microsoft.com/office/drawing/2014/main" id="{D578AA9E-1D59-954F-9ADC-D6A5CAC6FF39}"/>
              </a:ext>
            </a:extLst>
          </p:cNvPr>
          <p:cNvPicPr preferRelativeResize="0"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3817" b="3817"/>
          <a:stretch/>
        </p:blipFill>
        <p:spPr>
          <a:xfrm>
            <a:off x="6728653" y="0"/>
            <a:ext cx="7424884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Google Shape;90;p7"/>
          <p:cNvPicPr preferRelativeResize="0"/>
          <p:nvPr/>
        </p:nvPicPr>
        <p:blipFill rotWithShape="1">
          <a:blip r:embed="rId4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671"/>
          <a:stretch/>
        </p:blipFill>
        <p:spPr>
          <a:xfrm>
            <a:off x="3880319" y="636530"/>
            <a:ext cx="5406339" cy="5525503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Google Shape;91;p7"/>
          <p:cNvPicPr preferRelativeResize="0"/>
          <p:nvPr/>
        </p:nvPicPr>
        <p:blipFill rotWithShape="1">
          <a:blip r:embed="rId4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671"/>
          <a:stretch/>
        </p:blipFill>
        <p:spPr>
          <a:xfrm>
            <a:off x="6853011" y="636530"/>
            <a:ext cx="5406339" cy="5525503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p7"/>
          <p:cNvSpPr>
            <a:spLocks noGrp="1"/>
          </p:cNvSpPr>
          <p:nvPr>
            <p:ph type="pic" idx="4" hasCustomPrompt="1"/>
          </p:nvPr>
        </p:nvSpPr>
        <p:spPr>
          <a:xfrm>
            <a:off x="5610791" y="849195"/>
            <a:ext cx="2316480" cy="5022376"/>
          </a:xfrm>
          <a:prstGeom prst="roundRect">
            <a:avLst>
              <a:gd name="adj" fmla="val 10938"/>
            </a:avLst>
          </a:prstGeom>
          <a:solidFill>
            <a:schemeClr val="lt1"/>
          </a:solidFill>
          <a:ln>
            <a:noFill/>
          </a:ln>
        </p:spPr>
        <p:txBody>
          <a:bodyPr lIns="91440" tIns="18288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="1" i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ON ICON BELOW TO INSERT IMAGE.</a:t>
            </a:r>
          </a:p>
        </p:txBody>
      </p:sp>
      <p:sp>
        <p:nvSpPr>
          <p:cNvPr id="96" name="Google Shape;96;p7"/>
          <p:cNvSpPr>
            <a:spLocks noGrp="1"/>
          </p:cNvSpPr>
          <p:nvPr>
            <p:ph type="pic" idx="5" hasCustomPrompt="1"/>
          </p:nvPr>
        </p:nvSpPr>
        <p:spPr>
          <a:xfrm>
            <a:off x="8583483" y="849195"/>
            <a:ext cx="2316480" cy="5022376"/>
          </a:xfrm>
          <a:prstGeom prst="roundRect">
            <a:avLst>
              <a:gd name="adj" fmla="val 10938"/>
            </a:avLst>
          </a:prstGeom>
          <a:solidFill>
            <a:schemeClr val="lt1"/>
          </a:solidFill>
          <a:ln>
            <a:noFill/>
          </a:ln>
        </p:spPr>
        <p:txBody>
          <a:bodyPr lIns="91440" tIns="18288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="1" i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ON ICON BELOW TO INSERT IMAGE.</a:t>
            </a:r>
          </a:p>
        </p:txBody>
      </p:sp>
      <p:sp>
        <p:nvSpPr>
          <p:cNvPr id="105" name="Google Shape;105;p7"/>
          <p:cNvSpPr/>
          <p:nvPr/>
        </p:nvSpPr>
        <p:spPr>
          <a:xfrm>
            <a:off x="924059" y="2674541"/>
            <a:ext cx="3622957" cy="6095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dirty="0">
              <a:solidFill>
                <a:schemeClr val="lt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Lato"/>
              <a:sym typeface="Lato"/>
            </a:endParaRPr>
          </a:p>
        </p:txBody>
      </p:sp>
      <p:sp>
        <p:nvSpPr>
          <p:cNvPr id="106" name="Google Shape;106;p7"/>
          <p:cNvSpPr/>
          <p:nvPr/>
        </p:nvSpPr>
        <p:spPr>
          <a:xfrm>
            <a:off x="2" y="2674541"/>
            <a:ext cx="924057" cy="6095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dirty="0">
              <a:solidFill>
                <a:schemeClr val="lt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Lato"/>
              <a:sym typeface="Lato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AE28D1E7-9AB2-324D-870A-A80348DE414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9285" y="1029404"/>
            <a:ext cx="4326000" cy="1325563"/>
          </a:xfrm>
        </p:spPr>
        <p:txBody>
          <a:bodyPr/>
          <a:lstStyle/>
          <a:p>
            <a:r>
              <a:rPr lang="en-US" dirty="0"/>
              <a:t>Add Slide Title</a:t>
            </a:r>
            <a:br>
              <a:rPr lang="en-US" dirty="0"/>
            </a:br>
            <a:r>
              <a:rPr lang="en-US" dirty="0"/>
              <a:t>Here…</a:t>
            </a:r>
          </a:p>
        </p:txBody>
      </p:sp>
      <p:pic>
        <p:nvPicPr>
          <p:cNvPr id="24" name="Graphic 23">
            <a:extLst>
              <a:ext uri="{FF2B5EF4-FFF2-40B4-BE49-F238E27FC236}">
                <a16:creationId xmlns:a16="http://schemas.microsoft.com/office/drawing/2014/main" id="{782E5AE0-B4F5-0146-951B-CA0683EAC46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30306" y="457200"/>
            <a:ext cx="2095017" cy="392816"/>
          </a:xfrm>
          <a:prstGeom prst="rect">
            <a:avLst/>
          </a:prstGeom>
        </p:spPr>
      </p:pic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C14B652B-D3BA-C745-AC27-FC0FFC222A6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9286" y="2892922"/>
            <a:ext cx="4077729" cy="3220223"/>
          </a:xfrm>
        </p:spPr>
        <p:txBody>
          <a:bodyPr/>
          <a:lstStyle>
            <a:lvl1pPr marL="0" indent="0">
              <a:lnSpc>
                <a:spcPts val="2000"/>
              </a:lnSpc>
              <a:buNone/>
              <a:defRPr sz="16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aliqua</a:t>
            </a:r>
            <a:r>
              <a:rPr lang="en-US" dirty="0"/>
              <a:t>. Non </a:t>
            </a:r>
            <a:r>
              <a:rPr lang="en-US" dirty="0" err="1"/>
              <a:t>curabitur</a:t>
            </a:r>
            <a:r>
              <a:rPr lang="en-US" dirty="0"/>
              <a:t> gravida </a:t>
            </a:r>
            <a:r>
              <a:rPr lang="en-US" dirty="0" err="1"/>
              <a:t>arcu</a:t>
            </a:r>
            <a:r>
              <a:rPr lang="en-US" dirty="0"/>
              <a:t> ac </a:t>
            </a:r>
            <a:r>
              <a:rPr lang="en-US" dirty="0" err="1"/>
              <a:t>tortor</a:t>
            </a:r>
            <a:r>
              <a:rPr lang="en-US" dirty="0"/>
              <a:t>. Dolor </a:t>
            </a:r>
            <a:r>
              <a:rPr lang="en-US" dirty="0" err="1"/>
              <a:t>morbi</a:t>
            </a:r>
            <a:r>
              <a:rPr lang="en-US" dirty="0"/>
              <a:t> non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risus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varius</a:t>
            </a:r>
            <a:r>
              <a:rPr lang="en-US" dirty="0"/>
              <a:t> </a:t>
            </a:r>
            <a:r>
              <a:rPr lang="en-US" dirty="0" err="1"/>
              <a:t>quam</a:t>
            </a:r>
            <a:r>
              <a:rPr lang="en-US" dirty="0"/>
              <a:t>. </a:t>
            </a:r>
          </a:p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60692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5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35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roduct Slide 3 Mobile Devices" preserve="1" userDrawn="1">
  <p:cSld name="Product Slide 3 Mobile Devices"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Google Shape;35;p4">
            <a:extLst>
              <a:ext uri="{FF2B5EF4-FFF2-40B4-BE49-F238E27FC236}">
                <a16:creationId xmlns:a16="http://schemas.microsoft.com/office/drawing/2014/main" id="{66B3DDB0-3B0E-B44E-8B77-279A85E897B7}"/>
              </a:ext>
            </a:extLst>
          </p:cNvPr>
          <p:cNvPicPr preferRelativeResize="0"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3817" b="3817"/>
          <a:stretch/>
        </p:blipFill>
        <p:spPr>
          <a:xfrm>
            <a:off x="6728653" y="0"/>
            <a:ext cx="7424884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Google Shape;110;p8"/>
          <p:cNvPicPr preferRelativeResize="0"/>
          <p:nvPr/>
        </p:nvPicPr>
        <p:blipFill rotWithShape="1">
          <a:blip r:embed="rId4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671"/>
          <a:stretch/>
        </p:blipFill>
        <p:spPr>
          <a:xfrm>
            <a:off x="3310063" y="1285923"/>
            <a:ext cx="4770951" cy="487610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Google Shape;111;p8"/>
          <p:cNvPicPr preferRelativeResize="0"/>
          <p:nvPr/>
        </p:nvPicPr>
        <p:blipFill rotWithShape="1">
          <a:blip r:embed="rId4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671"/>
          <a:stretch/>
        </p:blipFill>
        <p:spPr>
          <a:xfrm>
            <a:off x="5763142" y="1285923"/>
            <a:ext cx="4770951" cy="487610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" name="Google Shape;114;p8"/>
          <p:cNvPicPr preferRelativeResize="0"/>
          <p:nvPr/>
        </p:nvPicPr>
        <p:blipFill rotWithShape="1">
          <a:blip r:embed="rId4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671"/>
          <a:stretch/>
        </p:blipFill>
        <p:spPr>
          <a:xfrm>
            <a:off x="8289109" y="1285923"/>
            <a:ext cx="4770951" cy="4876109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8"/>
          <p:cNvSpPr>
            <a:spLocks noGrp="1"/>
          </p:cNvSpPr>
          <p:nvPr>
            <p:ph type="pic" idx="5" hasCustomPrompt="1"/>
          </p:nvPr>
        </p:nvSpPr>
        <p:spPr>
          <a:xfrm>
            <a:off x="4834468" y="1472126"/>
            <a:ext cx="2058536" cy="4403677"/>
          </a:xfrm>
          <a:prstGeom prst="roundRect">
            <a:avLst>
              <a:gd name="adj" fmla="val 10641"/>
            </a:avLst>
          </a:prstGeom>
          <a:solidFill>
            <a:schemeClr val="lt1"/>
          </a:solidFill>
          <a:ln>
            <a:noFill/>
          </a:ln>
        </p:spPr>
        <p:txBody>
          <a:bodyPr lIns="91440" tIns="91440">
            <a:norm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="1" i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ON ICON BELOW TO INSERT IMAGE.</a:t>
            </a:r>
          </a:p>
        </p:txBody>
      </p:sp>
      <p:sp>
        <p:nvSpPr>
          <p:cNvPr id="128" name="Google Shape;128;p8"/>
          <p:cNvSpPr/>
          <p:nvPr/>
        </p:nvSpPr>
        <p:spPr>
          <a:xfrm>
            <a:off x="924059" y="2674541"/>
            <a:ext cx="3622957" cy="6095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dirty="0">
              <a:solidFill>
                <a:schemeClr val="lt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Lato"/>
              <a:sym typeface="Lato"/>
            </a:endParaRPr>
          </a:p>
        </p:txBody>
      </p:sp>
      <p:sp>
        <p:nvSpPr>
          <p:cNvPr id="129" name="Google Shape;129;p8"/>
          <p:cNvSpPr/>
          <p:nvPr/>
        </p:nvSpPr>
        <p:spPr>
          <a:xfrm>
            <a:off x="2" y="2674541"/>
            <a:ext cx="924057" cy="6095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dirty="0">
              <a:solidFill>
                <a:schemeClr val="lt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Lato"/>
              <a:sym typeface="Lato"/>
            </a:endParaRPr>
          </a:p>
        </p:txBody>
      </p:sp>
      <p:sp>
        <p:nvSpPr>
          <p:cNvPr id="24" name="Google Shape;117;p8">
            <a:extLst>
              <a:ext uri="{FF2B5EF4-FFF2-40B4-BE49-F238E27FC236}">
                <a16:creationId xmlns:a16="http://schemas.microsoft.com/office/drawing/2014/main" id="{E4987B8D-3203-ED41-98E2-C5F89CF9CD9C}"/>
              </a:ext>
            </a:extLst>
          </p:cNvPr>
          <p:cNvSpPr>
            <a:spLocks noGrp="1"/>
          </p:cNvSpPr>
          <p:nvPr>
            <p:ph type="pic" idx="10" hasCustomPrompt="1"/>
          </p:nvPr>
        </p:nvSpPr>
        <p:spPr>
          <a:xfrm>
            <a:off x="7287211" y="1472126"/>
            <a:ext cx="2058536" cy="4403677"/>
          </a:xfrm>
          <a:prstGeom prst="roundRect">
            <a:avLst>
              <a:gd name="adj" fmla="val 10641"/>
            </a:avLst>
          </a:prstGeom>
          <a:solidFill>
            <a:schemeClr val="lt1"/>
          </a:solidFill>
          <a:ln>
            <a:noFill/>
          </a:ln>
        </p:spPr>
        <p:txBody>
          <a:bodyPr lIns="91440" tIns="9144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="1" i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ON ICON BELOW TO INSERT IMAGE.</a:t>
            </a:r>
          </a:p>
        </p:txBody>
      </p:sp>
      <p:sp>
        <p:nvSpPr>
          <p:cNvPr id="25" name="Google Shape;117;p8">
            <a:extLst>
              <a:ext uri="{FF2B5EF4-FFF2-40B4-BE49-F238E27FC236}">
                <a16:creationId xmlns:a16="http://schemas.microsoft.com/office/drawing/2014/main" id="{64F08AE7-2A86-E94E-ACF8-D8AB1D7467CB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9804500" y="1472126"/>
            <a:ext cx="2058536" cy="4403677"/>
          </a:xfrm>
          <a:prstGeom prst="roundRect">
            <a:avLst>
              <a:gd name="adj" fmla="val 10641"/>
            </a:avLst>
          </a:prstGeom>
          <a:solidFill>
            <a:schemeClr val="lt1"/>
          </a:solidFill>
          <a:ln>
            <a:noFill/>
          </a:ln>
        </p:spPr>
        <p:txBody>
          <a:bodyPr lIns="91440" tIns="9144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="1" i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ON ICON BELOW TO INSERT IMAGE.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BAE550EC-3EFE-6640-8CC3-3DFCEE04452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9285" y="1029404"/>
            <a:ext cx="4077730" cy="1325563"/>
          </a:xfrm>
        </p:spPr>
        <p:txBody>
          <a:bodyPr/>
          <a:lstStyle/>
          <a:p>
            <a:r>
              <a:rPr lang="en-US" dirty="0"/>
              <a:t>Add Slide Title</a:t>
            </a:r>
            <a:br>
              <a:rPr lang="en-US" dirty="0"/>
            </a:br>
            <a:r>
              <a:rPr lang="en-US" dirty="0"/>
              <a:t>Here…</a:t>
            </a:r>
          </a:p>
        </p:txBody>
      </p:sp>
      <p:pic>
        <p:nvPicPr>
          <p:cNvPr id="30" name="Graphic 29">
            <a:extLst>
              <a:ext uri="{FF2B5EF4-FFF2-40B4-BE49-F238E27FC236}">
                <a16:creationId xmlns:a16="http://schemas.microsoft.com/office/drawing/2014/main" id="{46FD2F87-B9B0-814F-9A62-0D5CA4D23256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30306" y="457200"/>
            <a:ext cx="2095017" cy="392816"/>
          </a:xfrm>
          <a:prstGeom prst="rect">
            <a:avLst/>
          </a:prstGeom>
        </p:spPr>
      </p:pic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5CFF4544-2504-B444-8929-78775D77A95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9286" y="2892922"/>
            <a:ext cx="4077729" cy="3220223"/>
          </a:xfrm>
        </p:spPr>
        <p:txBody>
          <a:bodyPr/>
          <a:lstStyle>
            <a:lvl1pPr marL="0" indent="0">
              <a:lnSpc>
                <a:spcPts val="2000"/>
              </a:lnSpc>
              <a:buNone/>
              <a:defRPr sz="16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aliqua</a:t>
            </a:r>
            <a:r>
              <a:rPr lang="en-US" dirty="0"/>
              <a:t>. Non </a:t>
            </a:r>
            <a:r>
              <a:rPr lang="en-US" dirty="0" err="1"/>
              <a:t>curabitur</a:t>
            </a:r>
            <a:r>
              <a:rPr lang="en-US" dirty="0"/>
              <a:t> gravida </a:t>
            </a:r>
            <a:r>
              <a:rPr lang="en-US" dirty="0" err="1"/>
              <a:t>arcu</a:t>
            </a:r>
            <a:r>
              <a:rPr lang="en-US" dirty="0"/>
              <a:t> ac </a:t>
            </a:r>
            <a:r>
              <a:rPr lang="en-US" dirty="0" err="1"/>
              <a:t>tortor</a:t>
            </a:r>
            <a:r>
              <a:rPr lang="en-US" dirty="0"/>
              <a:t>. Dolor </a:t>
            </a:r>
            <a:r>
              <a:rPr lang="en-US" dirty="0" err="1"/>
              <a:t>morbi</a:t>
            </a:r>
            <a:r>
              <a:rPr lang="en-US" dirty="0"/>
              <a:t> non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risus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varius</a:t>
            </a:r>
            <a:r>
              <a:rPr lang="en-US" dirty="0"/>
              <a:t> </a:t>
            </a:r>
            <a:r>
              <a:rPr lang="en-US" dirty="0" err="1"/>
              <a:t>quam</a:t>
            </a:r>
            <a:r>
              <a:rPr lang="en-US" dirty="0"/>
              <a:t>. </a:t>
            </a:r>
          </a:p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33895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50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35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2 Column Text |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8141D3DE-765C-6043-BC92-70DD65B24B55}"/>
              </a:ext>
            </a:extLst>
          </p:cNvPr>
          <p:cNvSpPr/>
          <p:nvPr userDrawn="1"/>
        </p:nvSpPr>
        <p:spPr>
          <a:xfrm>
            <a:off x="0" y="-1"/>
            <a:ext cx="12192000" cy="2502569"/>
          </a:xfrm>
          <a:prstGeom prst="rect">
            <a:avLst/>
          </a:prstGeom>
          <a:solidFill>
            <a:schemeClr val="tx2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Source Sans Pro" panose="020B0503030403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F3132CB-3B3C-4A47-969D-BB33F1BCBB1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9284" y="1029404"/>
            <a:ext cx="5416513" cy="1325563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Add Slide Title</a:t>
            </a:r>
            <a:br>
              <a:rPr lang="en-US" dirty="0"/>
            </a:br>
            <a:r>
              <a:rPr lang="en-US" dirty="0"/>
              <a:t>Here…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5813F2A4-CA3A-E648-8ED9-B6ACCCD2814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306204" y="464628"/>
            <a:ext cx="5416512" cy="5381922"/>
          </a:xfrm>
          <a:solidFill>
            <a:schemeClr val="bg1"/>
          </a:solidFill>
        </p:spPr>
        <p:txBody>
          <a:bodyPr tIns="457200">
            <a:normAutofit/>
          </a:bodyPr>
          <a:lstStyle>
            <a:lvl1pPr marL="0" indent="0" algn="ctr">
              <a:buNone/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ON ICON BELOW TO INSERT IMAGE.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85E31648-66B8-C44E-9E9A-5D3AB2A565A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30306" y="457200"/>
            <a:ext cx="2095017" cy="392816"/>
          </a:xfrm>
          <a:prstGeom prst="rect">
            <a:avLst/>
          </a:prstGeom>
        </p:spPr>
      </p:pic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125F438E-748D-BE4C-8974-F069BF357CC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69284" y="2626327"/>
            <a:ext cx="5416513" cy="3220223"/>
          </a:xfrm>
        </p:spPr>
        <p:txBody>
          <a:bodyPr/>
          <a:lstStyle>
            <a:lvl1pPr>
              <a:lnSpc>
                <a:spcPts val="2000"/>
              </a:lnSpc>
              <a:defRPr sz="18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8803439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roduct Slide - Search" preserve="1" userDrawn="1">
  <p:cSld name="Product Slide - Search">
    <p:bg>
      <p:bgPr>
        <a:solidFill>
          <a:srgbClr val="F3F3F3"/>
        </a:solidFill>
        <a:effectLst/>
      </p:bgPr>
    </p:bg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Google Shape;132;p9"/>
          <p:cNvPicPr preferRelativeResize="0"/>
          <p:nvPr/>
        </p:nvPicPr>
        <p:blipFill rotWithShape="1">
          <a:blip r:embed="rId2">
            <a:alphaModFix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6759" r="10755"/>
          <a:stretch/>
        </p:blipFill>
        <p:spPr>
          <a:xfrm>
            <a:off x="2334437" y="0"/>
            <a:ext cx="985756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2" name="Google Shape;142;p9"/>
          <p:cNvSpPr/>
          <p:nvPr/>
        </p:nvSpPr>
        <p:spPr>
          <a:xfrm>
            <a:off x="924059" y="2674541"/>
            <a:ext cx="3622957" cy="6095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dirty="0">
              <a:solidFill>
                <a:schemeClr val="lt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Lato"/>
              <a:sym typeface="Lato"/>
            </a:endParaRPr>
          </a:p>
        </p:txBody>
      </p:sp>
      <p:sp>
        <p:nvSpPr>
          <p:cNvPr id="143" name="Google Shape;143;p9"/>
          <p:cNvSpPr/>
          <p:nvPr/>
        </p:nvSpPr>
        <p:spPr>
          <a:xfrm>
            <a:off x="2" y="2674541"/>
            <a:ext cx="924057" cy="6095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dirty="0">
              <a:solidFill>
                <a:schemeClr val="lt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Lato"/>
              <a:sym typeface="Lato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8B8FC831-3DAF-6E4A-9A49-7777A63998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9285" y="1029404"/>
            <a:ext cx="4326000" cy="1325563"/>
          </a:xfrm>
        </p:spPr>
        <p:txBody>
          <a:bodyPr/>
          <a:lstStyle/>
          <a:p>
            <a:r>
              <a:rPr lang="en-US" dirty="0"/>
              <a:t>Add Slide Title</a:t>
            </a:r>
            <a:br>
              <a:rPr lang="en-US" dirty="0"/>
            </a:br>
            <a:r>
              <a:rPr lang="en-US" dirty="0"/>
              <a:t>Here…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719ACE91-B0CF-2849-8C8F-A5A60B73E67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9286" y="2892922"/>
            <a:ext cx="4326000" cy="3220223"/>
          </a:xfrm>
        </p:spPr>
        <p:txBody>
          <a:bodyPr/>
          <a:lstStyle>
            <a:lvl1pPr marL="0" indent="0">
              <a:lnSpc>
                <a:spcPts val="2000"/>
              </a:lnSpc>
              <a:buNone/>
              <a:defRPr sz="16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aliqua</a:t>
            </a:r>
            <a:r>
              <a:rPr lang="en-US" dirty="0"/>
              <a:t>. Non </a:t>
            </a:r>
            <a:r>
              <a:rPr lang="en-US" dirty="0" err="1"/>
              <a:t>curabitur</a:t>
            </a:r>
            <a:r>
              <a:rPr lang="en-US" dirty="0"/>
              <a:t> gravida </a:t>
            </a:r>
            <a:r>
              <a:rPr lang="en-US" dirty="0" err="1"/>
              <a:t>arcu</a:t>
            </a:r>
            <a:r>
              <a:rPr lang="en-US" dirty="0"/>
              <a:t> ac </a:t>
            </a:r>
            <a:r>
              <a:rPr lang="en-US" dirty="0" err="1"/>
              <a:t>tortor</a:t>
            </a:r>
            <a:r>
              <a:rPr lang="en-US" dirty="0"/>
              <a:t>. Dolor </a:t>
            </a:r>
            <a:r>
              <a:rPr lang="en-US" dirty="0" err="1"/>
              <a:t>morbi</a:t>
            </a:r>
            <a:r>
              <a:rPr lang="en-US" dirty="0"/>
              <a:t> non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risus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varius</a:t>
            </a:r>
            <a:r>
              <a:rPr lang="en-US" dirty="0"/>
              <a:t> </a:t>
            </a:r>
            <a:r>
              <a:rPr lang="en-US" dirty="0" err="1"/>
              <a:t>quam</a:t>
            </a:r>
            <a:r>
              <a:rPr lang="en-US" dirty="0"/>
              <a:t>. </a:t>
            </a:r>
          </a:p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674D63C0-75C3-784C-AB2E-7ABB0E8A60C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30306" y="457200"/>
            <a:ext cx="2095017" cy="392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546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5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50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50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104BB249-7E72-BC49-92FC-221F2CAFC93D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solidFill>
                <a:schemeClr val="tx2"/>
              </a:solidFill>
              <a:latin typeface="Source Sans Pro" panose="020B0503030403020204" pitchFamily="34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E394620-DB73-C844-9B77-081F73CA3976}"/>
              </a:ext>
            </a:extLst>
          </p:cNvPr>
          <p:cNvCxnSpPr>
            <a:cxnSpLocks/>
          </p:cNvCxnSpPr>
          <p:nvPr userDrawn="1"/>
        </p:nvCxnSpPr>
        <p:spPr>
          <a:xfrm>
            <a:off x="4413490" y="-129331"/>
            <a:ext cx="4429146" cy="7116661"/>
          </a:xfrm>
          <a:prstGeom prst="line">
            <a:avLst/>
          </a:prstGeom>
          <a:ln w="12700">
            <a:solidFill>
              <a:schemeClr val="bg1">
                <a:alpha val="25437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C3291C9-0DCB-CC44-8A64-3C83411A8459}"/>
              </a:ext>
            </a:extLst>
          </p:cNvPr>
          <p:cNvCxnSpPr>
            <a:cxnSpLocks/>
          </p:cNvCxnSpPr>
          <p:nvPr userDrawn="1"/>
        </p:nvCxnSpPr>
        <p:spPr>
          <a:xfrm>
            <a:off x="2824533" y="-129331"/>
            <a:ext cx="4429146" cy="7116661"/>
          </a:xfrm>
          <a:prstGeom prst="line">
            <a:avLst/>
          </a:prstGeom>
          <a:ln w="12700">
            <a:solidFill>
              <a:schemeClr val="bg1">
                <a:alpha val="25437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762B45B5-3220-C241-AA60-3010A7FE491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70646" y="539647"/>
            <a:ext cx="5150665" cy="2568418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lnSpc>
                <a:spcPts val="4400"/>
              </a:lnSpc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Case Study Slide Title Here…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0068DE6-8DBD-A144-A1F5-BCC51B904449}"/>
              </a:ext>
            </a:extLst>
          </p:cNvPr>
          <p:cNvSpPr txBox="1"/>
          <p:nvPr userDrawn="1"/>
        </p:nvSpPr>
        <p:spPr>
          <a:xfrm>
            <a:off x="2122068" y="6200744"/>
            <a:ext cx="1847820" cy="200055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algn="ctr"/>
            <a:r>
              <a:rPr lang="en-US" sz="1300" b="1" i="0" spc="100" baseline="0" dirty="0">
                <a:solidFill>
                  <a:schemeClr val="bg1"/>
                </a:solidFill>
                <a:latin typeface="Source Sans Pro" panose="020B0503030403020204" pitchFamily="34" charset="0"/>
              </a:rPr>
              <a:t>VIXXO.COM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3AEBC01A-CE8D-2546-8E35-320B0F1066F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60081" y="5135097"/>
            <a:ext cx="3971794" cy="744712"/>
          </a:xfrm>
          <a:prstGeom prst="rect">
            <a:avLst/>
          </a:prstGeom>
        </p:spPr>
      </p:pic>
      <p:sp>
        <p:nvSpPr>
          <p:cNvPr id="12" name="Picture Placeholder 8">
            <a:extLst>
              <a:ext uri="{FF2B5EF4-FFF2-40B4-BE49-F238E27FC236}">
                <a16:creationId xmlns:a16="http://schemas.microsoft.com/office/drawing/2014/main" id="{F7BC6246-A1A7-FE4F-B4FE-36E8B947A158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/>
          </a:solidFill>
        </p:spPr>
        <p:txBody>
          <a:bodyPr tIns="731520" bIns="0"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1000" b="1" i="0">
                <a:solidFill>
                  <a:schemeClr val="tx2"/>
                </a:solidFill>
                <a:latin typeface="Source Sans Pro Black" panose="020B0503030403020204" pitchFamily="34" charset="0"/>
              </a:defRPr>
            </a:lvl1pPr>
          </a:lstStyle>
          <a:p>
            <a:r>
              <a:rPr lang="en-US" dirty="0"/>
              <a:t>CLICK ON ICON BELOW TO INSERT IMAGE.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7452AD7D-52DE-8745-8644-6B61A9E9AB8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9286" y="3429000"/>
            <a:ext cx="5150665" cy="123359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400"/>
              </a:lnSpc>
              <a:buNone/>
              <a:defRPr sz="2000">
                <a:solidFill>
                  <a:schemeClr val="bg1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aliqua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937880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104BB249-7E72-BC49-92FC-221F2CAFC93D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solidFill>
                <a:schemeClr val="tx2"/>
              </a:solidFill>
              <a:latin typeface="Source Sans Pro" panose="020B0503030403020204" pitchFamily="34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E394620-DB73-C844-9B77-081F73CA3976}"/>
              </a:ext>
            </a:extLst>
          </p:cNvPr>
          <p:cNvCxnSpPr>
            <a:cxnSpLocks/>
          </p:cNvCxnSpPr>
          <p:nvPr userDrawn="1"/>
        </p:nvCxnSpPr>
        <p:spPr>
          <a:xfrm>
            <a:off x="4413490" y="-129331"/>
            <a:ext cx="4429146" cy="7116661"/>
          </a:xfrm>
          <a:prstGeom prst="line">
            <a:avLst/>
          </a:prstGeom>
          <a:ln w="12700">
            <a:solidFill>
              <a:schemeClr val="bg1">
                <a:alpha val="25437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C3291C9-0DCB-CC44-8A64-3C83411A8459}"/>
              </a:ext>
            </a:extLst>
          </p:cNvPr>
          <p:cNvCxnSpPr>
            <a:cxnSpLocks/>
          </p:cNvCxnSpPr>
          <p:nvPr userDrawn="1"/>
        </p:nvCxnSpPr>
        <p:spPr>
          <a:xfrm>
            <a:off x="2824533" y="-129331"/>
            <a:ext cx="4429146" cy="7116661"/>
          </a:xfrm>
          <a:prstGeom prst="line">
            <a:avLst/>
          </a:prstGeom>
          <a:ln w="12700">
            <a:solidFill>
              <a:schemeClr val="bg1">
                <a:alpha val="25437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762B45B5-3220-C241-AA60-3010A7FE491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70646" y="539647"/>
            <a:ext cx="5150665" cy="2568418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lnSpc>
                <a:spcPts val="4400"/>
              </a:lnSpc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Case Study Slide Title Here…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0068DE6-8DBD-A144-A1F5-BCC51B904449}"/>
              </a:ext>
            </a:extLst>
          </p:cNvPr>
          <p:cNvSpPr txBox="1"/>
          <p:nvPr userDrawn="1"/>
        </p:nvSpPr>
        <p:spPr>
          <a:xfrm>
            <a:off x="2122068" y="6200744"/>
            <a:ext cx="1847820" cy="200055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algn="ctr"/>
            <a:r>
              <a:rPr lang="en-US" sz="1300" b="1" i="0" spc="100" baseline="0" dirty="0">
                <a:solidFill>
                  <a:schemeClr val="bg1"/>
                </a:solidFill>
                <a:latin typeface="Source Sans Pro" panose="020B0503030403020204" pitchFamily="34" charset="0"/>
              </a:rPr>
              <a:t>VIXXO.COM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3AEBC01A-CE8D-2546-8E35-320B0F1066F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60081" y="5135097"/>
            <a:ext cx="3971794" cy="744712"/>
          </a:xfrm>
          <a:prstGeom prst="rect">
            <a:avLst/>
          </a:prstGeom>
        </p:spPr>
      </p:pic>
      <p:sp>
        <p:nvSpPr>
          <p:cNvPr id="12" name="Picture Placeholder 8">
            <a:extLst>
              <a:ext uri="{FF2B5EF4-FFF2-40B4-BE49-F238E27FC236}">
                <a16:creationId xmlns:a16="http://schemas.microsoft.com/office/drawing/2014/main" id="{F7BC6246-A1A7-FE4F-B4FE-36E8B947A158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/>
          </a:solidFill>
        </p:spPr>
        <p:txBody>
          <a:bodyPr tIns="731520" bIns="0"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1000" b="1" i="0">
                <a:solidFill>
                  <a:schemeClr val="tx2"/>
                </a:solidFill>
                <a:latin typeface="Source Sans Pro Black" panose="020B0503030403020204" pitchFamily="34" charset="0"/>
              </a:defRPr>
            </a:lvl1pPr>
          </a:lstStyle>
          <a:p>
            <a:r>
              <a:rPr lang="en-US" dirty="0"/>
              <a:t>CLICK ON ICON BELOW TO INSERT IMAGE.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7452AD7D-52DE-8745-8644-6B61A9E9AB8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9286" y="3429000"/>
            <a:ext cx="5150665" cy="123359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400"/>
              </a:lnSpc>
              <a:buNone/>
              <a:defRPr sz="2000">
                <a:solidFill>
                  <a:schemeClr val="bg1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aliqua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7798852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104BB249-7E72-BC49-92FC-221F2CAFC93D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solidFill>
                <a:schemeClr val="tx2"/>
              </a:solidFill>
              <a:latin typeface="Source Sans Pro" panose="020B0503030403020204" pitchFamily="34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E394620-DB73-C844-9B77-081F73CA3976}"/>
              </a:ext>
            </a:extLst>
          </p:cNvPr>
          <p:cNvCxnSpPr>
            <a:cxnSpLocks/>
          </p:cNvCxnSpPr>
          <p:nvPr userDrawn="1"/>
        </p:nvCxnSpPr>
        <p:spPr>
          <a:xfrm>
            <a:off x="4413490" y="-129331"/>
            <a:ext cx="4429146" cy="7116661"/>
          </a:xfrm>
          <a:prstGeom prst="line">
            <a:avLst/>
          </a:prstGeom>
          <a:ln w="12700">
            <a:solidFill>
              <a:schemeClr val="bg1">
                <a:alpha val="25437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C3291C9-0DCB-CC44-8A64-3C83411A8459}"/>
              </a:ext>
            </a:extLst>
          </p:cNvPr>
          <p:cNvCxnSpPr>
            <a:cxnSpLocks/>
          </p:cNvCxnSpPr>
          <p:nvPr userDrawn="1"/>
        </p:nvCxnSpPr>
        <p:spPr>
          <a:xfrm>
            <a:off x="2824533" y="-129331"/>
            <a:ext cx="4429146" cy="7116661"/>
          </a:xfrm>
          <a:prstGeom prst="line">
            <a:avLst/>
          </a:prstGeom>
          <a:ln w="12700">
            <a:solidFill>
              <a:schemeClr val="bg1">
                <a:alpha val="25437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762B45B5-3220-C241-AA60-3010A7FE491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70646" y="539647"/>
            <a:ext cx="5150665" cy="2568418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lnSpc>
                <a:spcPts val="4400"/>
              </a:lnSpc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Case Study Slide Title Here…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0068DE6-8DBD-A144-A1F5-BCC51B904449}"/>
              </a:ext>
            </a:extLst>
          </p:cNvPr>
          <p:cNvSpPr txBox="1"/>
          <p:nvPr userDrawn="1"/>
        </p:nvSpPr>
        <p:spPr>
          <a:xfrm>
            <a:off x="2122068" y="6200744"/>
            <a:ext cx="1847820" cy="200055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algn="ctr"/>
            <a:r>
              <a:rPr lang="en-US" sz="1300" b="1" i="0" spc="100" baseline="0" dirty="0">
                <a:solidFill>
                  <a:schemeClr val="bg1"/>
                </a:solidFill>
                <a:latin typeface="Source Sans Pro" panose="020B0503030403020204" pitchFamily="34" charset="0"/>
              </a:rPr>
              <a:t>VIXXO.COM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3AEBC01A-CE8D-2546-8E35-320B0F1066F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60081" y="5135097"/>
            <a:ext cx="3971794" cy="744712"/>
          </a:xfrm>
          <a:prstGeom prst="rect">
            <a:avLst/>
          </a:prstGeom>
        </p:spPr>
      </p:pic>
      <p:sp>
        <p:nvSpPr>
          <p:cNvPr id="12" name="Picture Placeholder 8">
            <a:extLst>
              <a:ext uri="{FF2B5EF4-FFF2-40B4-BE49-F238E27FC236}">
                <a16:creationId xmlns:a16="http://schemas.microsoft.com/office/drawing/2014/main" id="{F7BC6246-A1A7-FE4F-B4FE-36E8B947A158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/>
          </a:solidFill>
        </p:spPr>
        <p:txBody>
          <a:bodyPr tIns="731520" bIns="0"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1000" b="1" i="0">
                <a:solidFill>
                  <a:schemeClr val="tx2"/>
                </a:solidFill>
                <a:latin typeface="Source Sans Pro Black" panose="020B0503030403020204" pitchFamily="34" charset="0"/>
              </a:defRPr>
            </a:lvl1pPr>
          </a:lstStyle>
          <a:p>
            <a:r>
              <a:rPr lang="en-US" dirty="0"/>
              <a:t>CLICK ON ICON BELOW TO INSERT IMAGE.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7452AD7D-52DE-8745-8644-6B61A9E9AB8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9286" y="3429000"/>
            <a:ext cx="5150665" cy="123359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400"/>
              </a:lnSpc>
              <a:buNone/>
              <a:defRPr sz="2000">
                <a:solidFill>
                  <a:schemeClr val="bg1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aliqua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5777463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9CCCC866-29AD-8941-9E89-882CB9011F80}"/>
              </a:ext>
            </a:extLst>
          </p:cNvPr>
          <p:cNvSpPr/>
          <p:nvPr userDrawn="1"/>
        </p:nvSpPr>
        <p:spPr>
          <a:xfrm>
            <a:off x="3179279" y="0"/>
            <a:ext cx="6096000" cy="6858000"/>
          </a:xfrm>
          <a:prstGeom prst="rect">
            <a:avLst/>
          </a:prstGeom>
          <a:gradFill>
            <a:gsLst>
              <a:gs pos="0">
                <a:schemeClr val="accent1">
                  <a:alpha val="80000"/>
                </a:schemeClr>
              </a:gs>
              <a:gs pos="100000">
                <a:schemeClr val="accent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BD25DD6-8483-4E43-9F6A-276D86E862BE}"/>
              </a:ext>
            </a:extLst>
          </p:cNvPr>
          <p:cNvSpPr/>
          <p:nvPr userDrawn="1"/>
        </p:nvSpPr>
        <p:spPr>
          <a:xfrm>
            <a:off x="0" y="0"/>
            <a:ext cx="3179279" cy="6858000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E394620-DB73-C844-9B77-081F73CA3976}"/>
              </a:ext>
            </a:extLst>
          </p:cNvPr>
          <p:cNvCxnSpPr>
            <a:cxnSpLocks/>
          </p:cNvCxnSpPr>
          <p:nvPr userDrawn="1"/>
        </p:nvCxnSpPr>
        <p:spPr>
          <a:xfrm>
            <a:off x="3900145" y="-129331"/>
            <a:ext cx="4429146" cy="7116661"/>
          </a:xfrm>
          <a:prstGeom prst="line">
            <a:avLst/>
          </a:prstGeom>
          <a:ln w="12700">
            <a:solidFill>
              <a:schemeClr val="bg1">
                <a:alpha val="5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C3291C9-0DCB-CC44-8A64-3C83411A8459}"/>
              </a:ext>
            </a:extLst>
          </p:cNvPr>
          <p:cNvCxnSpPr>
            <a:cxnSpLocks/>
          </p:cNvCxnSpPr>
          <p:nvPr userDrawn="1"/>
        </p:nvCxnSpPr>
        <p:spPr>
          <a:xfrm>
            <a:off x="2311188" y="-129331"/>
            <a:ext cx="4429146" cy="7116661"/>
          </a:xfrm>
          <a:prstGeom prst="line">
            <a:avLst/>
          </a:prstGeom>
          <a:ln w="12700">
            <a:solidFill>
              <a:schemeClr val="bg1">
                <a:alpha val="25437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762B45B5-3220-C241-AA60-3010A7FE491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70646" y="539647"/>
            <a:ext cx="5150665" cy="2568418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lnSpc>
                <a:spcPts val="4400"/>
              </a:lnSpc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Case Study Slide Title Here…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0068DE6-8DBD-A144-A1F5-BCC51B904449}"/>
              </a:ext>
            </a:extLst>
          </p:cNvPr>
          <p:cNvSpPr txBox="1"/>
          <p:nvPr userDrawn="1"/>
        </p:nvSpPr>
        <p:spPr>
          <a:xfrm>
            <a:off x="2122068" y="6200744"/>
            <a:ext cx="1847820" cy="200055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algn="ctr"/>
            <a:r>
              <a:rPr lang="en-US" sz="1300" b="1" i="0" spc="100" baseline="0" dirty="0">
                <a:solidFill>
                  <a:schemeClr val="bg1"/>
                </a:solidFill>
                <a:latin typeface="Source Sans Pro" panose="020B0503030403020204" pitchFamily="34" charset="0"/>
              </a:rPr>
              <a:t>VIXXO.COM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3AEBC01A-CE8D-2546-8E35-320B0F1066F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0081" y="5135097"/>
            <a:ext cx="3971794" cy="744712"/>
          </a:xfrm>
          <a:prstGeom prst="rect">
            <a:avLst/>
          </a:prstGeom>
        </p:spPr>
      </p:pic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7452AD7D-52DE-8745-8644-6B61A9E9AB8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9286" y="3429000"/>
            <a:ext cx="5150665" cy="123359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400"/>
              </a:lnSpc>
              <a:buNone/>
              <a:defRPr sz="2000">
                <a:solidFill>
                  <a:schemeClr val="bg1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aliqua</a:t>
            </a:r>
            <a:r>
              <a:rPr lang="en-US" dirty="0"/>
              <a:t>.</a:t>
            </a:r>
          </a:p>
        </p:txBody>
      </p:sp>
      <p:sp>
        <p:nvSpPr>
          <p:cNvPr id="19" name="Parallelogram 18">
            <a:extLst>
              <a:ext uri="{FF2B5EF4-FFF2-40B4-BE49-F238E27FC236}">
                <a16:creationId xmlns:a16="http://schemas.microsoft.com/office/drawing/2014/main" id="{606BD2C5-40E9-0E48-A0CA-EC4ADCBFBB08}"/>
              </a:ext>
            </a:extLst>
          </p:cNvPr>
          <p:cNvSpPr/>
          <p:nvPr userDrawn="1"/>
        </p:nvSpPr>
        <p:spPr>
          <a:xfrm>
            <a:off x="8842142" y="-368967"/>
            <a:ext cx="5693034" cy="7356298"/>
          </a:xfrm>
          <a:custGeom>
            <a:avLst/>
            <a:gdLst>
              <a:gd name="connsiteX0" fmla="*/ 0 w 3735897"/>
              <a:gd name="connsiteY0" fmla="*/ 7356298 h 7356298"/>
              <a:gd name="connsiteX1" fmla="*/ 933974 w 3735897"/>
              <a:gd name="connsiteY1" fmla="*/ 0 h 7356298"/>
              <a:gd name="connsiteX2" fmla="*/ 3735897 w 3735897"/>
              <a:gd name="connsiteY2" fmla="*/ 0 h 7356298"/>
              <a:gd name="connsiteX3" fmla="*/ 2801923 w 3735897"/>
              <a:gd name="connsiteY3" fmla="*/ 7356298 h 7356298"/>
              <a:gd name="connsiteX4" fmla="*/ 0 w 3735897"/>
              <a:gd name="connsiteY4" fmla="*/ 7356298 h 7356298"/>
              <a:gd name="connsiteX0" fmla="*/ 0 w 6142213"/>
              <a:gd name="connsiteY0" fmla="*/ 7356298 h 7356298"/>
              <a:gd name="connsiteX1" fmla="*/ 933974 w 6142213"/>
              <a:gd name="connsiteY1" fmla="*/ 0 h 7356298"/>
              <a:gd name="connsiteX2" fmla="*/ 6142213 w 6142213"/>
              <a:gd name="connsiteY2" fmla="*/ 0 h 7356298"/>
              <a:gd name="connsiteX3" fmla="*/ 2801923 w 6142213"/>
              <a:gd name="connsiteY3" fmla="*/ 7356298 h 7356298"/>
              <a:gd name="connsiteX4" fmla="*/ 0 w 6142213"/>
              <a:gd name="connsiteY4" fmla="*/ 7356298 h 7356298"/>
              <a:gd name="connsiteX0" fmla="*/ 0 w 6142213"/>
              <a:gd name="connsiteY0" fmla="*/ 7356298 h 7356298"/>
              <a:gd name="connsiteX1" fmla="*/ 3452584 w 6142213"/>
              <a:gd name="connsiteY1" fmla="*/ 0 h 7356298"/>
              <a:gd name="connsiteX2" fmla="*/ 6142213 w 6142213"/>
              <a:gd name="connsiteY2" fmla="*/ 0 h 7356298"/>
              <a:gd name="connsiteX3" fmla="*/ 2801923 w 6142213"/>
              <a:gd name="connsiteY3" fmla="*/ 7356298 h 7356298"/>
              <a:gd name="connsiteX4" fmla="*/ 0 w 6142213"/>
              <a:gd name="connsiteY4" fmla="*/ 7356298 h 7356298"/>
              <a:gd name="connsiteX0" fmla="*/ 0 w 6142213"/>
              <a:gd name="connsiteY0" fmla="*/ 7356298 h 7356298"/>
              <a:gd name="connsiteX1" fmla="*/ 3452584 w 6142213"/>
              <a:gd name="connsiteY1" fmla="*/ 0 h 7356298"/>
              <a:gd name="connsiteX2" fmla="*/ 6142213 w 6142213"/>
              <a:gd name="connsiteY2" fmla="*/ 0 h 7356298"/>
              <a:gd name="connsiteX3" fmla="*/ 2801923 w 6142213"/>
              <a:gd name="connsiteY3" fmla="*/ 7356298 h 7356298"/>
              <a:gd name="connsiteX4" fmla="*/ 0 w 6142213"/>
              <a:gd name="connsiteY4" fmla="*/ 7356298 h 7356298"/>
              <a:gd name="connsiteX0" fmla="*/ 0 w 6142213"/>
              <a:gd name="connsiteY0" fmla="*/ 7356298 h 7356298"/>
              <a:gd name="connsiteX1" fmla="*/ 3452584 w 6142213"/>
              <a:gd name="connsiteY1" fmla="*/ 0 h 7356298"/>
              <a:gd name="connsiteX2" fmla="*/ 6142213 w 6142213"/>
              <a:gd name="connsiteY2" fmla="*/ 0 h 7356298"/>
              <a:gd name="connsiteX3" fmla="*/ 2801923 w 6142213"/>
              <a:gd name="connsiteY3" fmla="*/ 7356298 h 7356298"/>
              <a:gd name="connsiteX4" fmla="*/ 0 w 6142213"/>
              <a:gd name="connsiteY4" fmla="*/ 7356298 h 7356298"/>
              <a:gd name="connsiteX0" fmla="*/ 0 w 6142213"/>
              <a:gd name="connsiteY0" fmla="*/ 7356298 h 7356298"/>
              <a:gd name="connsiteX1" fmla="*/ 3452584 w 6142213"/>
              <a:gd name="connsiteY1" fmla="*/ 0 h 7356298"/>
              <a:gd name="connsiteX2" fmla="*/ 6142213 w 6142213"/>
              <a:gd name="connsiteY2" fmla="*/ 0 h 7356298"/>
              <a:gd name="connsiteX3" fmla="*/ 2801923 w 6142213"/>
              <a:gd name="connsiteY3" fmla="*/ 7356298 h 7356298"/>
              <a:gd name="connsiteX4" fmla="*/ 0 w 6142213"/>
              <a:gd name="connsiteY4" fmla="*/ 7356298 h 7356298"/>
              <a:gd name="connsiteX0" fmla="*/ 0 w 5259897"/>
              <a:gd name="connsiteY0" fmla="*/ 7356298 h 7356298"/>
              <a:gd name="connsiteX1" fmla="*/ 2570268 w 5259897"/>
              <a:gd name="connsiteY1" fmla="*/ 0 h 7356298"/>
              <a:gd name="connsiteX2" fmla="*/ 5259897 w 5259897"/>
              <a:gd name="connsiteY2" fmla="*/ 0 h 7356298"/>
              <a:gd name="connsiteX3" fmla="*/ 1919607 w 5259897"/>
              <a:gd name="connsiteY3" fmla="*/ 7356298 h 7356298"/>
              <a:gd name="connsiteX4" fmla="*/ 0 w 5259897"/>
              <a:gd name="connsiteY4" fmla="*/ 7356298 h 7356298"/>
              <a:gd name="connsiteX0" fmla="*/ 0 w 5259897"/>
              <a:gd name="connsiteY0" fmla="*/ 7356298 h 7356298"/>
              <a:gd name="connsiteX1" fmla="*/ 3388415 w 5259897"/>
              <a:gd name="connsiteY1" fmla="*/ 0 h 7356298"/>
              <a:gd name="connsiteX2" fmla="*/ 5259897 w 5259897"/>
              <a:gd name="connsiteY2" fmla="*/ 0 h 7356298"/>
              <a:gd name="connsiteX3" fmla="*/ 1919607 w 5259897"/>
              <a:gd name="connsiteY3" fmla="*/ 7356298 h 7356298"/>
              <a:gd name="connsiteX4" fmla="*/ 0 w 5259897"/>
              <a:gd name="connsiteY4" fmla="*/ 7356298 h 7356298"/>
              <a:gd name="connsiteX0" fmla="*/ 0 w 5693034"/>
              <a:gd name="connsiteY0" fmla="*/ 7356298 h 7356298"/>
              <a:gd name="connsiteX1" fmla="*/ 3821552 w 5693034"/>
              <a:gd name="connsiteY1" fmla="*/ 0 h 7356298"/>
              <a:gd name="connsiteX2" fmla="*/ 5693034 w 5693034"/>
              <a:gd name="connsiteY2" fmla="*/ 0 h 7356298"/>
              <a:gd name="connsiteX3" fmla="*/ 2352744 w 5693034"/>
              <a:gd name="connsiteY3" fmla="*/ 7356298 h 7356298"/>
              <a:gd name="connsiteX4" fmla="*/ 0 w 5693034"/>
              <a:gd name="connsiteY4" fmla="*/ 7356298 h 7356298"/>
              <a:gd name="connsiteX0" fmla="*/ 0 w 5693034"/>
              <a:gd name="connsiteY0" fmla="*/ 7356298 h 7356298"/>
              <a:gd name="connsiteX1" fmla="*/ 3821552 w 5693034"/>
              <a:gd name="connsiteY1" fmla="*/ 0 h 7356298"/>
              <a:gd name="connsiteX2" fmla="*/ 5693034 w 5693034"/>
              <a:gd name="connsiteY2" fmla="*/ 0 h 7356298"/>
              <a:gd name="connsiteX3" fmla="*/ 1903565 w 5693034"/>
              <a:gd name="connsiteY3" fmla="*/ 7356298 h 7356298"/>
              <a:gd name="connsiteX4" fmla="*/ 0 w 5693034"/>
              <a:gd name="connsiteY4" fmla="*/ 7356298 h 7356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93034" h="7356298">
                <a:moveTo>
                  <a:pt x="0" y="7356298"/>
                </a:moveTo>
                <a:lnTo>
                  <a:pt x="3821552" y="0"/>
                </a:lnTo>
                <a:lnTo>
                  <a:pt x="5693034" y="0"/>
                </a:lnTo>
                <a:lnTo>
                  <a:pt x="1903565" y="7356298"/>
                </a:lnTo>
                <a:lnTo>
                  <a:pt x="0" y="7356298"/>
                </a:lnTo>
                <a:close/>
              </a:path>
            </a:pathLst>
          </a:custGeom>
          <a:solidFill>
            <a:schemeClr val="accent1">
              <a:alpha val="35000"/>
            </a:schemeClr>
          </a:solidFill>
          <a:ln>
            <a:solidFill>
              <a:schemeClr val="bg1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146365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9CCCC866-29AD-8941-9E89-882CB9011F80}"/>
              </a:ext>
            </a:extLst>
          </p:cNvPr>
          <p:cNvSpPr/>
          <p:nvPr userDrawn="1"/>
        </p:nvSpPr>
        <p:spPr>
          <a:xfrm>
            <a:off x="3179279" y="0"/>
            <a:ext cx="6096000" cy="6858000"/>
          </a:xfrm>
          <a:prstGeom prst="rect">
            <a:avLst/>
          </a:prstGeom>
          <a:gradFill>
            <a:gsLst>
              <a:gs pos="0">
                <a:schemeClr val="accent3">
                  <a:alpha val="80000"/>
                </a:schemeClr>
              </a:gs>
              <a:gs pos="100000">
                <a:schemeClr val="accent4">
                  <a:alpha val="2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BD25DD6-8483-4E43-9F6A-276D86E862BE}"/>
              </a:ext>
            </a:extLst>
          </p:cNvPr>
          <p:cNvSpPr/>
          <p:nvPr userDrawn="1"/>
        </p:nvSpPr>
        <p:spPr>
          <a:xfrm>
            <a:off x="0" y="0"/>
            <a:ext cx="3179279" cy="6858000"/>
          </a:xfrm>
          <a:prstGeom prst="rect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E394620-DB73-C844-9B77-081F73CA3976}"/>
              </a:ext>
            </a:extLst>
          </p:cNvPr>
          <p:cNvCxnSpPr>
            <a:cxnSpLocks/>
          </p:cNvCxnSpPr>
          <p:nvPr userDrawn="1"/>
        </p:nvCxnSpPr>
        <p:spPr>
          <a:xfrm>
            <a:off x="1060805" y="-129331"/>
            <a:ext cx="4429146" cy="7116661"/>
          </a:xfrm>
          <a:prstGeom prst="line">
            <a:avLst/>
          </a:prstGeom>
          <a:ln w="12700">
            <a:solidFill>
              <a:schemeClr val="bg1">
                <a:alpha val="5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C3291C9-0DCB-CC44-8A64-3C83411A8459}"/>
              </a:ext>
            </a:extLst>
          </p:cNvPr>
          <p:cNvCxnSpPr>
            <a:cxnSpLocks/>
          </p:cNvCxnSpPr>
          <p:nvPr userDrawn="1"/>
        </p:nvCxnSpPr>
        <p:spPr>
          <a:xfrm>
            <a:off x="-528152" y="-129331"/>
            <a:ext cx="4429146" cy="7116661"/>
          </a:xfrm>
          <a:prstGeom prst="line">
            <a:avLst/>
          </a:prstGeom>
          <a:ln w="12700">
            <a:solidFill>
              <a:schemeClr val="bg1">
                <a:alpha val="25437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C0068DE6-8DBD-A144-A1F5-BCC51B904449}"/>
              </a:ext>
            </a:extLst>
          </p:cNvPr>
          <p:cNvSpPr txBox="1"/>
          <p:nvPr userDrawn="1"/>
        </p:nvSpPr>
        <p:spPr>
          <a:xfrm>
            <a:off x="5187080" y="6200744"/>
            <a:ext cx="1847820" cy="200055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algn="ctr"/>
            <a:r>
              <a:rPr lang="en-US" sz="1300" b="1" i="0" spc="100" baseline="0" dirty="0">
                <a:solidFill>
                  <a:schemeClr val="bg1"/>
                </a:solidFill>
                <a:latin typeface="Source Sans Pro" panose="020B0503030403020204" pitchFamily="34" charset="0"/>
              </a:rPr>
              <a:t>VIXXO.COM</a:t>
            </a:r>
          </a:p>
        </p:txBody>
      </p:sp>
      <p:sp>
        <p:nvSpPr>
          <p:cNvPr id="19" name="Parallelogram 18">
            <a:extLst>
              <a:ext uri="{FF2B5EF4-FFF2-40B4-BE49-F238E27FC236}">
                <a16:creationId xmlns:a16="http://schemas.microsoft.com/office/drawing/2014/main" id="{606BD2C5-40E9-0E48-A0CA-EC4ADCBFBB08}"/>
              </a:ext>
            </a:extLst>
          </p:cNvPr>
          <p:cNvSpPr/>
          <p:nvPr userDrawn="1"/>
        </p:nvSpPr>
        <p:spPr>
          <a:xfrm>
            <a:off x="7148385" y="-368967"/>
            <a:ext cx="5693034" cy="7356298"/>
          </a:xfrm>
          <a:custGeom>
            <a:avLst/>
            <a:gdLst>
              <a:gd name="connsiteX0" fmla="*/ 0 w 3735897"/>
              <a:gd name="connsiteY0" fmla="*/ 7356298 h 7356298"/>
              <a:gd name="connsiteX1" fmla="*/ 933974 w 3735897"/>
              <a:gd name="connsiteY1" fmla="*/ 0 h 7356298"/>
              <a:gd name="connsiteX2" fmla="*/ 3735897 w 3735897"/>
              <a:gd name="connsiteY2" fmla="*/ 0 h 7356298"/>
              <a:gd name="connsiteX3" fmla="*/ 2801923 w 3735897"/>
              <a:gd name="connsiteY3" fmla="*/ 7356298 h 7356298"/>
              <a:gd name="connsiteX4" fmla="*/ 0 w 3735897"/>
              <a:gd name="connsiteY4" fmla="*/ 7356298 h 7356298"/>
              <a:gd name="connsiteX0" fmla="*/ 0 w 6142213"/>
              <a:gd name="connsiteY0" fmla="*/ 7356298 h 7356298"/>
              <a:gd name="connsiteX1" fmla="*/ 933974 w 6142213"/>
              <a:gd name="connsiteY1" fmla="*/ 0 h 7356298"/>
              <a:gd name="connsiteX2" fmla="*/ 6142213 w 6142213"/>
              <a:gd name="connsiteY2" fmla="*/ 0 h 7356298"/>
              <a:gd name="connsiteX3" fmla="*/ 2801923 w 6142213"/>
              <a:gd name="connsiteY3" fmla="*/ 7356298 h 7356298"/>
              <a:gd name="connsiteX4" fmla="*/ 0 w 6142213"/>
              <a:gd name="connsiteY4" fmla="*/ 7356298 h 7356298"/>
              <a:gd name="connsiteX0" fmla="*/ 0 w 6142213"/>
              <a:gd name="connsiteY0" fmla="*/ 7356298 h 7356298"/>
              <a:gd name="connsiteX1" fmla="*/ 3452584 w 6142213"/>
              <a:gd name="connsiteY1" fmla="*/ 0 h 7356298"/>
              <a:gd name="connsiteX2" fmla="*/ 6142213 w 6142213"/>
              <a:gd name="connsiteY2" fmla="*/ 0 h 7356298"/>
              <a:gd name="connsiteX3" fmla="*/ 2801923 w 6142213"/>
              <a:gd name="connsiteY3" fmla="*/ 7356298 h 7356298"/>
              <a:gd name="connsiteX4" fmla="*/ 0 w 6142213"/>
              <a:gd name="connsiteY4" fmla="*/ 7356298 h 7356298"/>
              <a:gd name="connsiteX0" fmla="*/ 0 w 6142213"/>
              <a:gd name="connsiteY0" fmla="*/ 7356298 h 7356298"/>
              <a:gd name="connsiteX1" fmla="*/ 3452584 w 6142213"/>
              <a:gd name="connsiteY1" fmla="*/ 0 h 7356298"/>
              <a:gd name="connsiteX2" fmla="*/ 6142213 w 6142213"/>
              <a:gd name="connsiteY2" fmla="*/ 0 h 7356298"/>
              <a:gd name="connsiteX3" fmla="*/ 2801923 w 6142213"/>
              <a:gd name="connsiteY3" fmla="*/ 7356298 h 7356298"/>
              <a:gd name="connsiteX4" fmla="*/ 0 w 6142213"/>
              <a:gd name="connsiteY4" fmla="*/ 7356298 h 7356298"/>
              <a:gd name="connsiteX0" fmla="*/ 0 w 6142213"/>
              <a:gd name="connsiteY0" fmla="*/ 7356298 h 7356298"/>
              <a:gd name="connsiteX1" fmla="*/ 3452584 w 6142213"/>
              <a:gd name="connsiteY1" fmla="*/ 0 h 7356298"/>
              <a:gd name="connsiteX2" fmla="*/ 6142213 w 6142213"/>
              <a:gd name="connsiteY2" fmla="*/ 0 h 7356298"/>
              <a:gd name="connsiteX3" fmla="*/ 2801923 w 6142213"/>
              <a:gd name="connsiteY3" fmla="*/ 7356298 h 7356298"/>
              <a:gd name="connsiteX4" fmla="*/ 0 w 6142213"/>
              <a:gd name="connsiteY4" fmla="*/ 7356298 h 7356298"/>
              <a:gd name="connsiteX0" fmla="*/ 0 w 6142213"/>
              <a:gd name="connsiteY0" fmla="*/ 7356298 h 7356298"/>
              <a:gd name="connsiteX1" fmla="*/ 3452584 w 6142213"/>
              <a:gd name="connsiteY1" fmla="*/ 0 h 7356298"/>
              <a:gd name="connsiteX2" fmla="*/ 6142213 w 6142213"/>
              <a:gd name="connsiteY2" fmla="*/ 0 h 7356298"/>
              <a:gd name="connsiteX3" fmla="*/ 2801923 w 6142213"/>
              <a:gd name="connsiteY3" fmla="*/ 7356298 h 7356298"/>
              <a:gd name="connsiteX4" fmla="*/ 0 w 6142213"/>
              <a:gd name="connsiteY4" fmla="*/ 7356298 h 7356298"/>
              <a:gd name="connsiteX0" fmla="*/ 0 w 5259897"/>
              <a:gd name="connsiteY0" fmla="*/ 7356298 h 7356298"/>
              <a:gd name="connsiteX1" fmla="*/ 2570268 w 5259897"/>
              <a:gd name="connsiteY1" fmla="*/ 0 h 7356298"/>
              <a:gd name="connsiteX2" fmla="*/ 5259897 w 5259897"/>
              <a:gd name="connsiteY2" fmla="*/ 0 h 7356298"/>
              <a:gd name="connsiteX3" fmla="*/ 1919607 w 5259897"/>
              <a:gd name="connsiteY3" fmla="*/ 7356298 h 7356298"/>
              <a:gd name="connsiteX4" fmla="*/ 0 w 5259897"/>
              <a:gd name="connsiteY4" fmla="*/ 7356298 h 7356298"/>
              <a:gd name="connsiteX0" fmla="*/ 0 w 5259897"/>
              <a:gd name="connsiteY0" fmla="*/ 7356298 h 7356298"/>
              <a:gd name="connsiteX1" fmla="*/ 3388415 w 5259897"/>
              <a:gd name="connsiteY1" fmla="*/ 0 h 7356298"/>
              <a:gd name="connsiteX2" fmla="*/ 5259897 w 5259897"/>
              <a:gd name="connsiteY2" fmla="*/ 0 h 7356298"/>
              <a:gd name="connsiteX3" fmla="*/ 1919607 w 5259897"/>
              <a:gd name="connsiteY3" fmla="*/ 7356298 h 7356298"/>
              <a:gd name="connsiteX4" fmla="*/ 0 w 5259897"/>
              <a:gd name="connsiteY4" fmla="*/ 7356298 h 7356298"/>
              <a:gd name="connsiteX0" fmla="*/ 0 w 5693034"/>
              <a:gd name="connsiteY0" fmla="*/ 7356298 h 7356298"/>
              <a:gd name="connsiteX1" fmla="*/ 3821552 w 5693034"/>
              <a:gd name="connsiteY1" fmla="*/ 0 h 7356298"/>
              <a:gd name="connsiteX2" fmla="*/ 5693034 w 5693034"/>
              <a:gd name="connsiteY2" fmla="*/ 0 h 7356298"/>
              <a:gd name="connsiteX3" fmla="*/ 2352744 w 5693034"/>
              <a:gd name="connsiteY3" fmla="*/ 7356298 h 7356298"/>
              <a:gd name="connsiteX4" fmla="*/ 0 w 5693034"/>
              <a:gd name="connsiteY4" fmla="*/ 7356298 h 7356298"/>
              <a:gd name="connsiteX0" fmla="*/ 0 w 5693034"/>
              <a:gd name="connsiteY0" fmla="*/ 7356298 h 7356298"/>
              <a:gd name="connsiteX1" fmla="*/ 3821552 w 5693034"/>
              <a:gd name="connsiteY1" fmla="*/ 0 h 7356298"/>
              <a:gd name="connsiteX2" fmla="*/ 5693034 w 5693034"/>
              <a:gd name="connsiteY2" fmla="*/ 0 h 7356298"/>
              <a:gd name="connsiteX3" fmla="*/ 1903565 w 5693034"/>
              <a:gd name="connsiteY3" fmla="*/ 7356298 h 7356298"/>
              <a:gd name="connsiteX4" fmla="*/ 0 w 5693034"/>
              <a:gd name="connsiteY4" fmla="*/ 7356298 h 7356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93034" h="7356298">
                <a:moveTo>
                  <a:pt x="0" y="7356298"/>
                </a:moveTo>
                <a:lnTo>
                  <a:pt x="3821552" y="0"/>
                </a:lnTo>
                <a:lnTo>
                  <a:pt x="5693034" y="0"/>
                </a:lnTo>
                <a:lnTo>
                  <a:pt x="1903565" y="7356298"/>
                </a:lnTo>
                <a:lnTo>
                  <a:pt x="0" y="7356298"/>
                </a:lnTo>
                <a:close/>
              </a:path>
            </a:pathLst>
          </a:custGeom>
          <a:solidFill>
            <a:schemeClr val="accent4">
              <a:alpha val="35000"/>
            </a:schemeClr>
          </a:solidFill>
          <a:ln>
            <a:solidFill>
              <a:schemeClr val="bg1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7452AD7D-52DE-8745-8644-6B61A9E9AB8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534992" y="3429000"/>
            <a:ext cx="5150665" cy="123359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2000">
                <a:solidFill>
                  <a:schemeClr val="bg1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aliqua</a:t>
            </a:r>
            <a:r>
              <a:rPr lang="en-US" dirty="0"/>
              <a:t>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D2C816B-175D-1A4D-8249-948F4DA88DCD}"/>
              </a:ext>
            </a:extLst>
          </p:cNvPr>
          <p:cNvSpPr/>
          <p:nvPr userDrawn="1"/>
        </p:nvSpPr>
        <p:spPr>
          <a:xfrm>
            <a:off x="9275279" y="0"/>
            <a:ext cx="2916721" cy="6858000"/>
          </a:xfrm>
          <a:prstGeom prst="rect">
            <a:avLst/>
          </a:prstGeom>
          <a:solidFill>
            <a:schemeClr val="accent4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3AEBC01A-CE8D-2546-8E35-320B0F1066F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620617" y="5135097"/>
            <a:ext cx="2987808" cy="56021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62B45B5-3220-C241-AA60-3010A7FE491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0" y="539647"/>
            <a:ext cx="12192000" cy="2568418"/>
          </a:xfrm>
          <a:prstGeom prst="rect">
            <a:avLst/>
          </a:prstGeom>
        </p:spPr>
        <p:txBody>
          <a:bodyPr lIns="457200" rIns="457200" anchor="b">
            <a:normAutofit/>
          </a:bodyPr>
          <a:lstStyle>
            <a:lvl1pPr algn="ctr">
              <a:lnSpc>
                <a:spcPct val="100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Case Study Slide Title Here…</a:t>
            </a:r>
          </a:p>
        </p:txBody>
      </p:sp>
    </p:spTree>
    <p:extLst>
      <p:ext uri="{BB962C8B-B14F-4D97-AF65-F5344CB8AC3E}">
        <p14:creationId xmlns:p14="http://schemas.microsoft.com/office/powerpoint/2010/main" val="212151234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D84A0AB8-2EFF-CD45-A30B-163863024085}"/>
              </a:ext>
            </a:extLst>
          </p:cNvPr>
          <p:cNvSpPr/>
          <p:nvPr userDrawn="1"/>
        </p:nvSpPr>
        <p:spPr>
          <a:xfrm rot="16200000">
            <a:off x="7823200" y="2489200"/>
            <a:ext cx="6858000" cy="1879600"/>
          </a:xfrm>
          <a:prstGeom prst="rect">
            <a:avLst/>
          </a:prstGeom>
          <a:gradFill>
            <a:gsLst>
              <a:gs pos="100000">
                <a:schemeClr val="accent1">
                  <a:alpha val="85000"/>
                </a:schemeClr>
              </a:gs>
              <a:gs pos="0">
                <a:schemeClr val="accent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576B2AA-C494-E643-9AC0-C32209632E9E}"/>
              </a:ext>
            </a:extLst>
          </p:cNvPr>
          <p:cNvSpPr/>
          <p:nvPr userDrawn="1"/>
        </p:nvSpPr>
        <p:spPr>
          <a:xfrm rot="5400000">
            <a:off x="2057400" y="1414462"/>
            <a:ext cx="6858000" cy="4029075"/>
          </a:xfrm>
          <a:prstGeom prst="rect">
            <a:avLst/>
          </a:prstGeom>
          <a:gradFill>
            <a:gsLst>
              <a:gs pos="100000">
                <a:schemeClr val="accent1">
                  <a:alpha val="85000"/>
                </a:schemeClr>
              </a:gs>
              <a:gs pos="0">
                <a:schemeClr val="accent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C2A5D1D-CBEC-AA4E-9599-8E5A5D8BF6BD}"/>
              </a:ext>
            </a:extLst>
          </p:cNvPr>
          <p:cNvSpPr/>
          <p:nvPr userDrawn="1"/>
        </p:nvSpPr>
        <p:spPr>
          <a:xfrm>
            <a:off x="0" y="0"/>
            <a:ext cx="3471863" cy="6858000"/>
          </a:xfrm>
          <a:prstGeom prst="rect">
            <a:avLst/>
          </a:prstGeom>
          <a:solidFill>
            <a:schemeClr val="accent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E394620-DB73-C844-9B77-081F73CA3976}"/>
              </a:ext>
            </a:extLst>
          </p:cNvPr>
          <p:cNvCxnSpPr>
            <a:cxnSpLocks/>
          </p:cNvCxnSpPr>
          <p:nvPr userDrawn="1"/>
        </p:nvCxnSpPr>
        <p:spPr>
          <a:xfrm>
            <a:off x="9275279" y="-129331"/>
            <a:ext cx="4429146" cy="7116661"/>
          </a:xfrm>
          <a:prstGeom prst="line">
            <a:avLst/>
          </a:prstGeom>
          <a:ln w="12700">
            <a:solidFill>
              <a:schemeClr val="bg1">
                <a:alpha val="5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C3291C9-0DCB-CC44-8A64-3C83411A8459}"/>
              </a:ext>
            </a:extLst>
          </p:cNvPr>
          <p:cNvCxnSpPr>
            <a:cxnSpLocks/>
          </p:cNvCxnSpPr>
          <p:nvPr userDrawn="1"/>
        </p:nvCxnSpPr>
        <p:spPr>
          <a:xfrm>
            <a:off x="4929533" y="-129331"/>
            <a:ext cx="4429146" cy="7116661"/>
          </a:xfrm>
          <a:prstGeom prst="line">
            <a:avLst/>
          </a:prstGeom>
          <a:ln w="12700">
            <a:solidFill>
              <a:schemeClr val="bg1">
                <a:alpha val="2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762B45B5-3220-C241-AA60-3010A7FE491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63386" y="1041158"/>
            <a:ext cx="4932614" cy="4760387"/>
          </a:xfrm>
          <a:prstGeom prst="rect">
            <a:avLst/>
          </a:prstGeom>
        </p:spPr>
        <p:txBody>
          <a:bodyPr lIns="0" rIns="0" anchor="ctr">
            <a:normAutofit/>
          </a:bodyPr>
          <a:lstStyle>
            <a:lvl1pPr algn="l">
              <a:lnSpc>
                <a:spcPts val="5700"/>
              </a:lnSpc>
              <a:defRPr sz="5400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 dirty="0"/>
              <a:t>Add Case Study Slide Title Here…</a:t>
            </a: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34CF0BB1-3D19-3948-BC16-2A1055176C1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358679" y="5974359"/>
            <a:ext cx="2414767" cy="452769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97A7EEAD-4421-9748-B25F-2BCE27231DAC}"/>
              </a:ext>
            </a:extLst>
          </p:cNvPr>
          <p:cNvSpPr txBox="1"/>
          <p:nvPr userDrawn="1"/>
        </p:nvSpPr>
        <p:spPr>
          <a:xfrm>
            <a:off x="469285" y="6262300"/>
            <a:ext cx="694101" cy="138499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r>
              <a:rPr lang="en-US" sz="900" b="1" i="0" spc="100" baseline="0" dirty="0">
                <a:solidFill>
                  <a:schemeClr val="bg1"/>
                </a:solidFill>
                <a:latin typeface="Source Sans Pro" panose="020B0503030403020204" pitchFamily="34" charset="0"/>
              </a:rPr>
              <a:t>VIXXO.COM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3083844-22BF-B143-9CA2-85A59C418AE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43437" y="333379"/>
            <a:ext cx="1899703" cy="1899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4611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" userDrawn="1">
          <p15:clr>
            <a:srgbClr val="FBAE40"/>
          </p15:clr>
        </p15:guide>
        <p15:guide id="2" pos="7392" userDrawn="1">
          <p15:clr>
            <a:srgbClr val="FBAE40"/>
          </p15:clr>
        </p15:guide>
        <p15:guide id="3" orient="horz" pos="264" userDrawn="1">
          <p15:clr>
            <a:srgbClr val="FBAE40"/>
          </p15:clr>
        </p15:guide>
        <p15:guide id="4" orient="horz" pos="4032" userDrawn="1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>
            <a:extLst>
              <a:ext uri="{FF2B5EF4-FFF2-40B4-BE49-F238E27FC236}">
                <a16:creationId xmlns:a16="http://schemas.microsoft.com/office/drawing/2014/main" id="{33DF7F94-BF7A-6B4E-BA4B-36F9680095E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48536" y="-23596"/>
            <a:ext cx="3743464" cy="4681918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684A45B4-03F2-5E46-81E3-5342F0D3871D}"/>
              </a:ext>
            </a:extLst>
          </p:cNvPr>
          <p:cNvSpPr/>
          <p:nvPr userDrawn="1"/>
        </p:nvSpPr>
        <p:spPr>
          <a:xfrm>
            <a:off x="0" y="4656668"/>
            <a:ext cx="12192000" cy="2201332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solidFill>
                <a:schemeClr val="tx2"/>
              </a:solidFill>
              <a:latin typeface="Source Sans Pro" panose="020B0503030403020204" pitchFamily="34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D84A0AB8-2EFF-CD45-A30B-163863024085}"/>
              </a:ext>
            </a:extLst>
          </p:cNvPr>
          <p:cNvSpPr/>
          <p:nvPr userDrawn="1"/>
        </p:nvSpPr>
        <p:spPr>
          <a:xfrm rot="16200000">
            <a:off x="7823200" y="2489200"/>
            <a:ext cx="6858000" cy="1879600"/>
          </a:xfrm>
          <a:prstGeom prst="rect">
            <a:avLst/>
          </a:prstGeom>
          <a:gradFill>
            <a:gsLst>
              <a:gs pos="100000">
                <a:schemeClr val="accent1">
                  <a:alpha val="85000"/>
                </a:schemeClr>
              </a:gs>
              <a:gs pos="0">
                <a:schemeClr val="accent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576B2AA-C494-E643-9AC0-C32209632E9E}"/>
              </a:ext>
            </a:extLst>
          </p:cNvPr>
          <p:cNvSpPr/>
          <p:nvPr userDrawn="1"/>
        </p:nvSpPr>
        <p:spPr>
          <a:xfrm rot="5400000">
            <a:off x="2057400" y="1414462"/>
            <a:ext cx="6858000" cy="4029075"/>
          </a:xfrm>
          <a:prstGeom prst="rect">
            <a:avLst/>
          </a:prstGeom>
          <a:gradFill>
            <a:gsLst>
              <a:gs pos="100000">
                <a:schemeClr val="accent1">
                  <a:alpha val="85000"/>
                </a:schemeClr>
              </a:gs>
              <a:gs pos="0">
                <a:schemeClr val="accent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C2A5D1D-CBEC-AA4E-9599-8E5A5D8BF6BD}"/>
              </a:ext>
            </a:extLst>
          </p:cNvPr>
          <p:cNvSpPr/>
          <p:nvPr userDrawn="1"/>
        </p:nvSpPr>
        <p:spPr>
          <a:xfrm>
            <a:off x="0" y="0"/>
            <a:ext cx="3471863" cy="6858000"/>
          </a:xfrm>
          <a:prstGeom prst="rect">
            <a:avLst/>
          </a:prstGeom>
          <a:solidFill>
            <a:schemeClr val="accent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C3291C9-0DCB-CC44-8A64-3C83411A8459}"/>
              </a:ext>
            </a:extLst>
          </p:cNvPr>
          <p:cNvCxnSpPr>
            <a:cxnSpLocks/>
          </p:cNvCxnSpPr>
          <p:nvPr userDrawn="1"/>
        </p:nvCxnSpPr>
        <p:spPr>
          <a:xfrm>
            <a:off x="-1104438" y="-129331"/>
            <a:ext cx="4429146" cy="7116661"/>
          </a:xfrm>
          <a:prstGeom prst="line">
            <a:avLst/>
          </a:prstGeom>
          <a:ln w="6350">
            <a:solidFill>
              <a:schemeClr val="bg1">
                <a:alpha val="2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Graphic 17">
            <a:extLst>
              <a:ext uri="{FF2B5EF4-FFF2-40B4-BE49-F238E27FC236}">
                <a16:creationId xmlns:a16="http://schemas.microsoft.com/office/drawing/2014/main" id="{34CF0BB1-3D19-3948-BC16-2A1055176C1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605376" y="5266069"/>
            <a:ext cx="2414767" cy="452769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97A7EEAD-4421-9748-B25F-2BCE27231DAC}"/>
              </a:ext>
            </a:extLst>
          </p:cNvPr>
          <p:cNvSpPr txBox="1"/>
          <p:nvPr userDrawn="1"/>
        </p:nvSpPr>
        <p:spPr>
          <a:xfrm>
            <a:off x="469285" y="6262300"/>
            <a:ext cx="694101" cy="138499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r>
              <a:rPr lang="en-US" sz="900" b="1" i="0" spc="100" baseline="0" dirty="0">
                <a:solidFill>
                  <a:schemeClr val="bg1"/>
                </a:solidFill>
                <a:latin typeface="Source Sans Pro" panose="020B0503030403020204" pitchFamily="34" charset="0"/>
              </a:rPr>
              <a:t>VIXXO.COM</a:t>
            </a:r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92435040-A103-534C-A4A1-6B36B49F6C87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0800000">
            <a:off x="10492707" y="5099769"/>
            <a:ext cx="1335857" cy="1335857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0FE85F19-970C-5645-BCA9-346B8BECC13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21942" b="9829"/>
          <a:stretch/>
        </p:blipFill>
        <p:spPr>
          <a:xfrm>
            <a:off x="-484358" y="-1"/>
            <a:ext cx="8785740" cy="599440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62B45B5-3220-C241-AA60-3010A7FE491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69285" y="402168"/>
            <a:ext cx="5626715" cy="3939430"/>
          </a:xfrm>
          <a:prstGeom prst="rect">
            <a:avLst/>
          </a:prstGeom>
        </p:spPr>
        <p:txBody>
          <a:bodyPr lIns="0" rIns="0" anchor="b">
            <a:normAutofit/>
          </a:bodyPr>
          <a:lstStyle>
            <a:lvl1pPr algn="l">
              <a:lnSpc>
                <a:spcPts val="5100"/>
              </a:lnSpc>
              <a:defRPr sz="4800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 dirty="0"/>
              <a:t>Add Case Study Slide Title Here…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9D0523B6-681A-3F43-8A39-207E313140EB}"/>
              </a:ext>
            </a:extLst>
          </p:cNvPr>
          <p:cNvCxnSpPr>
            <a:cxnSpLocks/>
          </p:cNvCxnSpPr>
          <p:nvPr userDrawn="1"/>
        </p:nvCxnSpPr>
        <p:spPr>
          <a:xfrm flipH="1">
            <a:off x="3805723" y="-129331"/>
            <a:ext cx="4429146" cy="7116661"/>
          </a:xfrm>
          <a:prstGeom prst="line">
            <a:avLst/>
          </a:prstGeom>
          <a:ln w="6350">
            <a:solidFill>
              <a:schemeClr val="bg1">
                <a:alpha val="2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Graphic 26">
            <a:extLst>
              <a:ext uri="{FF2B5EF4-FFF2-40B4-BE49-F238E27FC236}">
                <a16:creationId xmlns:a16="http://schemas.microsoft.com/office/drawing/2014/main" id="{A016EB28-0F88-6244-A53D-C2B647B7862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flipH="1">
            <a:off x="10502134" y="383313"/>
            <a:ext cx="1335857" cy="1335857"/>
          </a:xfrm>
          <a:prstGeom prst="rect">
            <a:avLst/>
          </a:prstGeom>
        </p:spPr>
      </p:pic>
      <p:sp>
        <p:nvSpPr>
          <p:cNvPr id="36" name="Text Placeholder 5">
            <a:extLst>
              <a:ext uri="{FF2B5EF4-FFF2-40B4-BE49-F238E27FC236}">
                <a16:creationId xmlns:a16="http://schemas.microsoft.com/office/drawing/2014/main" id="{F9C07FA1-3509-BF44-86C0-132436C0598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7200" y="4988672"/>
            <a:ext cx="5638800" cy="107039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400"/>
              </a:lnSpc>
              <a:buNone/>
              <a:defRPr sz="2000" b="1" i="0">
                <a:solidFill>
                  <a:schemeClr val="bg1"/>
                </a:solidFill>
                <a:latin typeface="Source Sans Pro Semibold" panose="020B0503030403020204" pitchFamily="34" charset="0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endParaRPr lang="en-US" dirty="0"/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A850F9F1-9028-9F40-8B64-DF5AC02D6385}"/>
              </a:ext>
            </a:extLst>
          </p:cNvPr>
          <p:cNvCxnSpPr>
            <a:cxnSpLocks/>
          </p:cNvCxnSpPr>
          <p:nvPr userDrawn="1"/>
        </p:nvCxnSpPr>
        <p:spPr>
          <a:xfrm>
            <a:off x="-135467" y="4652337"/>
            <a:ext cx="623146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64411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">
          <p15:clr>
            <a:srgbClr val="FBAE40"/>
          </p15:clr>
        </p15:guide>
        <p15:guide id="2" pos="7392">
          <p15:clr>
            <a:srgbClr val="FBAE40"/>
          </p15:clr>
        </p15:guide>
        <p15:guide id="3" orient="horz" pos="264">
          <p15:clr>
            <a:srgbClr val="FBAE40"/>
          </p15:clr>
        </p15:guide>
        <p15:guide id="4" orient="horz" pos="4032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684A45B4-03F2-5E46-81E3-5342F0D3871D}"/>
              </a:ext>
            </a:extLst>
          </p:cNvPr>
          <p:cNvSpPr/>
          <p:nvPr userDrawn="1"/>
        </p:nvSpPr>
        <p:spPr>
          <a:xfrm>
            <a:off x="0" y="4656668"/>
            <a:ext cx="12192000" cy="2201332"/>
          </a:xfrm>
          <a:prstGeom prst="rect">
            <a:avLst/>
          </a:prstGeom>
          <a:gradFill>
            <a:gsLst>
              <a:gs pos="0">
                <a:schemeClr val="accent3"/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solidFill>
                <a:schemeClr val="tx2"/>
              </a:solidFill>
              <a:latin typeface="Source Sans Pro" panose="020B0503030403020204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576B2AA-C494-E643-9AC0-C32209632E9E}"/>
              </a:ext>
            </a:extLst>
          </p:cNvPr>
          <p:cNvSpPr/>
          <p:nvPr userDrawn="1"/>
        </p:nvSpPr>
        <p:spPr>
          <a:xfrm rot="5400000">
            <a:off x="2045713" y="1427481"/>
            <a:ext cx="6858000" cy="4029075"/>
          </a:xfrm>
          <a:prstGeom prst="rect">
            <a:avLst/>
          </a:prstGeom>
          <a:gradFill>
            <a:gsLst>
              <a:gs pos="100000">
                <a:schemeClr val="accent3">
                  <a:alpha val="85000"/>
                </a:schemeClr>
              </a:gs>
              <a:gs pos="0">
                <a:schemeClr val="accent3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C2A5D1D-CBEC-AA4E-9599-8E5A5D8BF6BD}"/>
              </a:ext>
            </a:extLst>
          </p:cNvPr>
          <p:cNvSpPr/>
          <p:nvPr userDrawn="1"/>
        </p:nvSpPr>
        <p:spPr>
          <a:xfrm>
            <a:off x="0" y="0"/>
            <a:ext cx="3471863" cy="6858000"/>
          </a:xfrm>
          <a:prstGeom prst="rect">
            <a:avLst/>
          </a:prstGeom>
          <a:solidFill>
            <a:schemeClr val="accent3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8" name="Graphic 27">
            <a:extLst>
              <a:ext uri="{FF2B5EF4-FFF2-40B4-BE49-F238E27FC236}">
                <a16:creationId xmlns:a16="http://schemas.microsoft.com/office/drawing/2014/main" id="{57552D30-B583-2542-B858-9E3D3598244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21942" b="9829"/>
          <a:stretch/>
        </p:blipFill>
        <p:spPr>
          <a:xfrm>
            <a:off x="-484358" y="-1"/>
            <a:ext cx="8785740" cy="5994402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33DF7F94-BF7A-6B4E-BA4B-36F9680095E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48536" y="-23596"/>
            <a:ext cx="3743464" cy="4681918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D84A0AB8-2EFF-CD45-A30B-163863024085}"/>
              </a:ext>
            </a:extLst>
          </p:cNvPr>
          <p:cNvSpPr/>
          <p:nvPr userDrawn="1"/>
        </p:nvSpPr>
        <p:spPr>
          <a:xfrm rot="16200000">
            <a:off x="7823200" y="2489200"/>
            <a:ext cx="6858000" cy="1879600"/>
          </a:xfrm>
          <a:prstGeom prst="rect">
            <a:avLst/>
          </a:prstGeom>
          <a:gradFill>
            <a:gsLst>
              <a:gs pos="100000">
                <a:schemeClr val="accent3">
                  <a:alpha val="85000"/>
                </a:schemeClr>
              </a:gs>
              <a:gs pos="0">
                <a:schemeClr val="accent3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C3291C9-0DCB-CC44-8A64-3C83411A8459}"/>
              </a:ext>
            </a:extLst>
          </p:cNvPr>
          <p:cNvCxnSpPr>
            <a:cxnSpLocks/>
          </p:cNvCxnSpPr>
          <p:nvPr userDrawn="1"/>
        </p:nvCxnSpPr>
        <p:spPr>
          <a:xfrm>
            <a:off x="-1104438" y="-129331"/>
            <a:ext cx="4429146" cy="7116661"/>
          </a:xfrm>
          <a:prstGeom prst="line">
            <a:avLst/>
          </a:prstGeom>
          <a:ln w="6350">
            <a:solidFill>
              <a:schemeClr val="bg1">
                <a:alpha val="2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Graphic 17">
            <a:extLst>
              <a:ext uri="{FF2B5EF4-FFF2-40B4-BE49-F238E27FC236}">
                <a16:creationId xmlns:a16="http://schemas.microsoft.com/office/drawing/2014/main" id="{34CF0BB1-3D19-3948-BC16-2A1055176C1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605376" y="5266069"/>
            <a:ext cx="2414767" cy="452769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97A7EEAD-4421-9748-B25F-2BCE27231DAC}"/>
              </a:ext>
            </a:extLst>
          </p:cNvPr>
          <p:cNvSpPr txBox="1"/>
          <p:nvPr userDrawn="1"/>
        </p:nvSpPr>
        <p:spPr>
          <a:xfrm>
            <a:off x="469285" y="6262300"/>
            <a:ext cx="694101" cy="138499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r>
              <a:rPr lang="en-US" sz="900" b="1" i="0" spc="100" baseline="0" dirty="0">
                <a:solidFill>
                  <a:schemeClr val="bg1"/>
                </a:solidFill>
                <a:latin typeface="Source Sans Pro" panose="020B0503030403020204" pitchFamily="34" charset="0"/>
              </a:rPr>
              <a:t>VIXXO.COM</a:t>
            </a:r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92435040-A103-534C-A4A1-6B36B49F6C87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0800000">
            <a:off x="10492707" y="5090342"/>
            <a:ext cx="1335857" cy="133585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62B45B5-3220-C241-AA60-3010A7FE491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69285" y="402168"/>
            <a:ext cx="5626715" cy="3939430"/>
          </a:xfrm>
          <a:prstGeom prst="rect">
            <a:avLst/>
          </a:prstGeom>
        </p:spPr>
        <p:txBody>
          <a:bodyPr lIns="0" rIns="0" anchor="b">
            <a:normAutofit/>
          </a:bodyPr>
          <a:lstStyle>
            <a:lvl1pPr algn="l">
              <a:lnSpc>
                <a:spcPts val="5100"/>
              </a:lnSpc>
              <a:defRPr sz="4800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 dirty="0"/>
              <a:t>Add Case Study Slide Title Here…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9D0523B6-681A-3F43-8A39-207E313140EB}"/>
              </a:ext>
            </a:extLst>
          </p:cNvPr>
          <p:cNvCxnSpPr>
            <a:cxnSpLocks/>
          </p:cNvCxnSpPr>
          <p:nvPr userDrawn="1"/>
        </p:nvCxnSpPr>
        <p:spPr>
          <a:xfrm flipH="1">
            <a:off x="3805723" y="-129331"/>
            <a:ext cx="4429146" cy="7116661"/>
          </a:xfrm>
          <a:prstGeom prst="line">
            <a:avLst/>
          </a:prstGeom>
          <a:ln w="6350">
            <a:solidFill>
              <a:schemeClr val="bg1">
                <a:alpha val="2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Graphic 26">
            <a:extLst>
              <a:ext uri="{FF2B5EF4-FFF2-40B4-BE49-F238E27FC236}">
                <a16:creationId xmlns:a16="http://schemas.microsoft.com/office/drawing/2014/main" id="{A016EB28-0F88-6244-A53D-C2B647B78620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flipH="1">
            <a:off x="10502134" y="373886"/>
            <a:ext cx="1335857" cy="1335857"/>
          </a:xfrm>
          <a:prstGeom prst="rect">
            <a:avLst/>
          </a:prstGeom>
        </p:spPr>
      </p:pic>
      <p:sp>
        <p:nvSpPr>
          <p:cNvPr id="36" name="Text Placeholder 5">
            <a:extLst>
              <a:ext uri="{FF2B5EF4-FFF2-40B4-BE49-F238E27FC236}">
                <a16:creationId xmlns:a16="http://schemas.microsoft.com/office/drawing/2014/main" id="{F9C07FA1-3509-BF44-86C0-132436C0598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7200" y="4988672"/>
            <a:ext cx="5638800" cy="107039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400"/>
              </a:lnSpc>
              <a:buNone/>
              <a:defRPr sz="2000" b="1" i="0">
                <a:solidFill>
                  <a:schemeClr val="bg1"/>
                </a:solidFill>
                <a:latin typeface="Source Sans Pro Semibold" panose="020B0503030403020204" pitchFamily="34" charset="0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endParaRPr lang="en-US" dirty="0"/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A850F9F1-9028-9F40-8B64-DF5AC02D6385}"/>
              </a:ext>
            </a:extLst>
          </p:cNvPr>
          <p:cNvCxnSpPr>
            <a:cxnSpLocks/>
          </p:cNvCxnSpPr>
          <p:nvPr userDrawn="1"/>
        </p:nvCxnSpPr>
        <p:spPr>
          <a:xfrm>
            <a:off x="-135467" y="4652337"/>
            <a:ext cx="623146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62665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">
          <p15:clr>
            <a:srgbClr val="FBAE40"/>
          </p15:clr>
        </p15:guide>
        <p15:guide id="2" pos="7392">
          <p15:clr>
            <a:srgbClr val="FBAE40"/>
          </p15:clr>
        </p15:guide>
        <p15:guide id="3" orient="horz" pos="264">
          <p15:clr>
            <a:srgbClr val="FBAE40"/>
          </p15:clr>
        </p15:guide>
        <p15:guide id="4" orient="horz" pos="4032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684A45B4-03F2-5E46-81E3-5342F0D3871D}"/>
              </a:ext>
            </a:extLst>
          </p:cNvPr>
          <p:cNvSpPr/>
          <p:nvPr userDrawn="1"/>
        </p:nvSpPr>
        <p:spPr>
          <a:xfrm>
            <a:off x="0" y="4656668"/>
            <a:ext cx="12192000" cy="2201332"/>
          </a:xfrm>
          <a:prstGeom prst="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solidFill>
                <a:schemeClr val="tx2"/>
              </a:solidFill>
              <a:latin typeface="Source Sans Pro" panose="020B0503030403020204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576B2AA-C494-E643-9AC0-C32209632E9E}"/>
              </a:ext>
            </a:extLst>
          </p:cNvPr>
          <p:cNvSpPr/>
          <p:nvPr userDrawn="1"/>
        </p:nvSpPr>
        <p:spPr>
          <a:xfrm rot="5400000">
            <a:off x="2057400" y="1414462"/>
            <a:ext cx="6858000" cy="4029075"/>
          </a:xfrm>
          <a:prstGeom prst="rect">
            <a:avLst/>
          </a:prstGeom>
          <a:gradFill>
            <a:gsLst>
              <a:gs pos="100000">
                <a:schemeClr val="accent3">
                  <a:alpha val="85000"/>
                </a:schemeClr>
              </a:gs>
              <a:gs pos="0">
                <a:schemeClr val="accent3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C2A5D1D-CBEC-AA4E-9599-8E5A5D8BF6BD}"/>
              </a:ext>
            </a:extLst>
          </p:cNvPr>
          <p:cNvSpPr/>
          <p:nvPr userDrawn="1"/>
        </p:nvSpPr>
        <p:spPr>
          <a:xfrm>
            <a:off x="0" y="0"/>
            <a:ext cx="3471863" cy="6858000"/>
          </a:xfrm>
          <a:prstGeom prst="rect">
            <a:avLst/>
          </a:prstGeom>
          <a:solidFill>
            <a:schemeClr val="accent3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" name="Graphic 24">
            <a:extLst>
              <a:ext uri="{FF2B5EF4-FFF2-40B4-BE49-F238E27FC236}">
                <a16:creationId xmlns:a16="http://schemas.microsoft.com/office/drawing/2014/main" id="{E10B1805-085F-1346-B232-699D3A32CB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21942" b="9829"/>
          <a:stretch/>
        </p:blipFill>
        <p:spPr>
          <a:xfrm>
            <a:off x="-484358" y="-1"/>
            <a:ext cx="8785740" cy="5994402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33DF7F94-BF7A-6B4E-BA4B-36F9680095E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48536" y="-30684"/>
            <a:ext cx="3743464" cy="4681918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D84A0AB8-2EFF-CD45-A30B-163863024085}"/>
              </a:ext>
            </a:extLst>
          </p:cNvPr>
          <p:cNvSpPr/>
          <p:nvPr userDrawn="1"/>
        </p:nvSpPr>
        <p:spPr>
          <a:xfrm rot="16200000">
            <a:off x="7823200" y="2489200"/>
            <a:ext cx="6858000" cy="1879600"/>
          </a:xfrm>
          <a:prstGeom prst="rect">
            <a:avLst/>
          </a:prstGeom>
          <a:gradFill>
            <a:gsLst>
              <a:gs pos="100000">
                <a:schemeClr val="accent3"/>
              </a:gs>
              <a:gs pos="0">
                <a:schemeClr val="accent3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C3291C9-0DCB-CC44-8A64-3C83411A8459}"/>
              </a:ext>
            </a:extLst>
          </p:cNvPr>
          <p:cNvCxnSpPr>
            <a:cxnSpLocks/>
          </p:cNvCxnSpPr>
          <p:nvPr userDrawn="1"/>
        </p:nvCxnSpPr>
        <p:spPr>
          <a:xfrm>
            <a:off x="-1104438" y="-129331"/>
            <a:ext cx="4429146" cy="7116661"/>
          </a:xfrm>
          <a:prstGeom prst="line">
            <a:avLst/>
          </a:prstGeom>
          <a:ln w="6350">
            <a:solidFill>
              <a:schemeClr val="bg1">
                <a:alpha val="2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Graphic 17">
            <a:extLst>
              <a:ext uri="{FF2B5EF4-FFF2-40B4-BE49-F238E27FC236}">
                <a16:creationId xmlns:a16="http://schemas.microsoft.com/office/drawing/2014/main" id="{34CF0BB1-3D19-3948-BC16-2A1055176C1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605376" y="5266069"/>
            <a:ext cx="2414767" cy="452769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97A7EEAD-4421-9748-B25F-2BCE27231DAC}"/>
              </a:ext>
            </a:extLst>
          </p:cNvPr>
          <p:cNvSpPr txBox="1"/>
          <p:nvPr userDrawn="1"/>
        </p:nvSpPr>
        <p:spPr>
          <a:xfrm>
            <a:off x="469285" y="6262300"/>
            <a:ext cx="694101" cy="138499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r>
              <a:rPr lang="en-US" sz="900" b="1" i="0" spc="100" baseline="0" dirty="0">
                <a:solidFill>
                  <a:schemeClr val="bg1"/>
                </a:solidFill>
                <a:latin typeface="Source Sans Pro" panose="020B0503030403020204" pitchFamily="34" charset="0"/>
              </a:rPr>
              <a:t>VIXXO.COM</a:t>
            </a:r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92435040-A103-534C-A4A1-6B36B49F6C87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0800000">
            <a:off x="10520988" y="5090342"/>
            <a:ext cx="1335857" cy="133585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62B45B5-3220-C241-AA60-3010A7FE491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69285" y="402168"/>
            <a:ext cx="5626715" cy="3939430"/>
          </a:xfrm>
          <a:prstGeom prst="rect">
            <a:avLst/>
          </a:prstGeom>
        </p:spPr>
        <p:txBody>
          <a:bodyPr lIns="0" rIns="0" anchor="b">
            <a:normAutofit/>
          </a:bodyPr>
          <a:lstStyle>
            <a:lvl1pPr algn="l">
              <a:lnSpc>
                <a:spcPts val="5100"/>
              </a:lnSpc>
              <a:defRPr sz="4800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 dirty="0"/>
              <a:t>Add Case Study Slide Title Here…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9D0523B6-681A-3F43-8A39-207E313140EB}"/>
              </a:ext>
            </a:extLst>
          </p:cNvPr>
          <p:cNvCxnSpPr>
            <a:cxnSpLocks/>
          </p:cNvCxnSpPr>
          <p:nvPr userDrawn="1"/>
        </p:nvCxnSpPr>
        <p:spPr>
          <a:xfrm flipH="1">
            <a:off x="3805723" y="-129331"/>
            <a:ext cx="4429146" cy="7116661"/>
          </a:xfrm>
          <a:prstGeom prst="line">
            <a:avLst/>
          </a:prstGeom>
          <a:ln w="6350">
            <a:solidFill>
              <a:schemeClr val="bg1">
                <a:alpha val="2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Graphic 26">
            <a:extLst>
              <a:ext uri="{FF2B5EF4-FFF2-40B4-BE49-F238E27FC236}">
                <a16:creationId xmlns:a16="http://schemas.microsoft.com/office/drawing/2014/main" id="{A016EB28-0F88-6244-A53D-C2B647B78620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flipH="1">
            <a:off x="10520988" y="402167"/>
            <a:ext cx="1335857" cy="1335857"/>
          </a:xfrm>
          <a:prstGeom prst="rect">
            <a:avLst/>
          </a:prstGeom>
        </p:spPr>
      </p:pic>
      <p:sp>
        <p:nvSpPr>
          <p:cNvPr id="36" name="Text Placeholder 5">
            <a:extLst>
              <a:ext uri="{FF2B5EF4-FFF2-40B4-BE49-F238E27FC236}">
                <a16:creationId xmlns:a16="http://schemas.microsoft.com/office/drawing/2014/main" id="{F9C07FA1-3509-BF44-86C0-132436C0598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7200" y="4988672"/>
            <a:ext cx="5638800" cy="107039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400"/>
              </a:lnSpc>
              <a:buNone/>
              <a:defRPr sz="2000" b="1" i="0">
                <a:solidFill>
                  <a:schemeClr val="bg1"/>
                </a:solidFill>
                <a:latin typeface="Source Sans Pro Semibold" panose="020B0503030403020204" pitchFamily="34" charset="0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endParaRPr lang="en-US" dirty="0"/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A850F9F1-9028-9F40-8B64-DF5AC02D6385}"/>
              </a:ext>
            </a:extLst>
          </p:cNvPr>
          <p:cNvCxnSpPr>
            <a:cxnSpLocks/>
          </p:cNvCxnSpPr>
          <p:nvPr userDrawn="1"/>
        </p:nvCxnSpPr>
        <p:spPr>
          <a:xfrm>
            <a:off x="-135467" y="4659425"/>
            <a:ext cx="623146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61026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">
          <p15:clr>
            <a:srgbClr val="FBAE40"/>
          </p15:clr>
        </p15:guide>
        <p15:guide id="2" pos="7392">
          <p15:clr>
            <a:srgbClr val="FBAE40"/>
          </p15:clr>
        </p15:guide>
        <p15:guide id="3" orient="horz" pos="264">
          <p15:clr>
            <a:srgbClr val="FBAE40"/>
          </p15:clr>
        </p15:guide>
        <p15:guide id="4" orient="horz" pos="4032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2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8141D3DE-765C-6043-BC92-70DD65B24B55}"/>
              </a:ext>
            </a:extLst>
          </p:cNvPr>
          <p:cNvSpPr/>
          <p:nvPr userDrawn="1"/>
        </p:nvSpPr>
        <p:spPr>
          <a:xfrm>
            <a:off x="0" y="-1"/>
            <a:ext cx="12192000" cy="2502569"/>
          </a:xfrm>
          <a:prstGeom prst="rect">
            <a:avLst/>
          </a:prstGeom>
          <a:solidFill>
            <a:schemeClr val="tx2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Source Sans Pro" panose="020B0503030403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F3132CB-3B3C-4A47-969D-BB33F1BCBB1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9284" y="1029404"/>
            <a:ext cx="11265516" cy="1325563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Add Slide Title Here…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85E31648-66B8-C44E-9E9A-5D3AB2A565A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30306" y="457200"/>
            <a:ext cx="2095017" cy="392816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FA6CB9-AD6B-9240-889B-15098C3A201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69284" y="2681956"/>
            <a:ext cx="5164073" cy="3441258"/>
          </a:xfrm>
        </p:spPr>
        <p:txBody>
          <a:bodyPr/>
          <a:lstStyle/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aliqua</a:t>
            </a:r>
            <a:r>
              <a:rPr lang="en-US" dirty="0"/>
              <a:t>. Non </a:t>
            </a:r>
            <a:r>
              <a:rPr lang="en-US" dirty="0" err="1"/>
              <a:t>curabitur</a:t>
            </a:r>
            <a:r>
              <a:rPr lang="en-US" dirty="0"/>
              <a:t> gravida </a:t>
            </a:r>
            <a:r>
              <a:rPr lang="en-US" dirty="0" err="1"/>
              <a:t>arcu</a:t>
            </a:r>
            <a:r>
              <a:rPr lang="en-US" dirty="0"/>
              <a:t> ac </a:t>
            </a:r>
            <a:r>
              <a:rPr lang="en-US" dirty="0" err="1"/>
              <a:t>tortor</a:t>
            </a:r>
            <a:r>
              <a:rPr lang="en-US" dirty="0"/>
              <a:t>. Dolor </a:t>
            </a:r>
            <a:r>
              <a:rPr lang="en-US" dirty="0" err="1"/>
              <a:t>morbi</a:t>
            </a:r>
            <a:r>
              <a:rPr lang="en-US" dirty="0"/>
              <a:t> non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risus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varius</a:t>
            </a:r>
            <a:r>
              <a:rPr lang="en-US" dirty="0"/>
              <a:t> </a:t>
            </a:r>
            <a:r>
              <a:rPr lang="en-US" dirty="0" err="1"/>
              <a:t>quam</a:t>
            </a:r>
            <a:r>
              <a:rPr lang="en-US" dirty="0"/>
              <a:t>. </a:t>
            </a:r>
          </a:p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181271C-DD76-1148-B7E7-CCA8F67CBB8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558643" y="2681956"/>
            <a:ext cx="5164073" cy="3441258"/>
          </a:xfrm>
        </p:spPr>
        <p:txBody>
          <a:bodyPr/>
          <a:lstStyle/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aliqua</a:t>
            </a:r>
            <a:r>
              <a:rPr lang="en-US" dirty="0"/>
              <a:t>. Non </a:t>
            </a:r>
            <a:r>
              <a:rPr lang="en-US" dirty="0" err="1"/>
              <a:t>curabitur</a:t>
            </a:r>
            <a:r>
              <a:rPr lang="en-US" dirty="0"/>
              <a:t> gravida </a:t>
            </a:r>
            <a:r>
              <a:rPr lang="en-US" dirty="0" err="1"/>
              <a:t>arcu</a:t>
            </a:r>
            <a:r>
              <a:rPr lang="en-US" dirty="0"/>
              <a:t> ac </a:t>
            </a:r>
            <a:r>
              <a:rPr lang="en-US" dirty="0" err="1"/>
              <a:t>tortor</a:t>
            </a:r>
            <a:r>
              <a:rPr lang="en-US" dirty="0"/>
              <a:t>. Dolor </a:t>
            </a:r>
            <a:r>
              <a:rPr lang="en-US" dirty="0" err="1"/>
              <a:t>morbi</a:t>
            </a:r>
            <a:r>
              <a:rPr lang="en-US" dirty="0"/>
              <a:t> non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risus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varius</a:t>
            </a:r>
            <a:r>
              <a:rPr lang="en-US" dirty="0"/>
              <a:t> </a:t>
            </a:r>
            <a:r>
              <a:rPr lang="en-US" dirty="0" err="1"/>
              <a:t>quam</a:t>
            </a:r>
            <a:r>
              <a:rPr lang="en-US" dirty="0"/>
              <a:t>. </a:t>
            </a:r>
          </a:p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3587431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5004249-1BED-B745-82D6-AE6AD8A3CC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"/>
            <a:ext cx="12192000" cy="6858002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0576B2AA-C494-E643-9AC0-C32209632E9E}"/>
              </a:ext>
            </a:extLst>
          </p:cNvPr>
          <p:cNvSpPr/>
          <p:nvPr userDrawn="1"/>
        </p:nvSpPr>
        <p:spPr>
          <a:xfrm rot="5400000">
            <a:off x="-380998" y="380998"/>
            <a:ext cx="6858000" cy="6095999"/>
          </a:xfrm>
          <a:prstGeom prst="rect">
            <a:avLst/>
          </a:prstGeom>
          <a:gradFill>
            <a:gsLst>
              <a:gs pos="100000">
                <a:schemeClr val="accent4">
                  <a:alpha val="85000"/>
                </a:schemeClr>
              </a:gs>
              <a:gs pos="0">
                <a:schemeClr val="accent4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4" name="Graphic 33">
            <a:extLst>
              <a:ext uri="{FF2B5EF4-FFF2-40B4-BE49-F238E27FC236}">
                <a16:creationId xmlns:a16="http://schemas.microsoft.com/office/drawing/2014/main" id="{B85FD91C-725C-1246-8C18-33CA69E397E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t="21942" b="9829"/>
          <a:stretch/>
        </p:blipFill>
        <p:spPr>
          <a:xfrm>
            <a:off x="-484358" y="-1"/>
            <a:ext cx="8785740" cy="5994402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97A7EEAD-4421-9748-B25F-2BCE27231DAC}"/>
              </a:ext>
            </a:extLst>
          </p:cNvPr>
          <p:cNvSpPr txBox="1"/>
          <p:nvPr userDrawn="1"/>
        </p:nvSpPr>
        <p:spPr>
          <a:xfrm>
            <a:off x="8438688" y="6287701"/>
            <a:ext cx="694101" cy="138499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r>
              <a:rPr lang="en-US" sz="900" b="1" i="0" spc="100" baseline="0" dirty="0">
                <a:solidFill>
                  <a:schemeClr val="tx2"/>
                </a:solidFill>
                <a:latin typeface="Source Sans Pro" panose="020B0503030403020204" pitchFamily="34" charset="0"/>
              </a:rPr>
              <a:t>VIXXO.COM</a:t>
            </a:r>
          </a:p>
        </p:txBody>
      </p:sp>
      <p:pic>
        <p:nvPicPr>
          <p:cNvPr id="31" name="Graphic 30">
            <a:extLst>
              <a:ext uri="{FF2B5EF4-FFF2-40B4-BE49-F238E27FC236}">
                <a16:creationId xmlns:a16="http://schemas.microsoft.com/office/drawing/2014/main" id="{725B84E5-29D7-8849-8E9D-A6A0D7FDACA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738231" y="5539127"/>
            <a:ext cx="2095017" cy="392816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D65D6844-8712-F04C-BB39-3B67B63DB4BF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0800000">
            <a:off x="10492707" y="5090342"/>
            <a:ext cx="1335857" cy="1335857"/>
          </a:xfrm>
          <a:prstGeom prst="rect">
            <a:avLst/>
          </a:prstGeom>
        </p:spPr>
      </p:pic>
      <p:pic>
        <p:nvPicPr>
          <p:cNvPr id="41" name="Graphic 40">
            <a:extLst>
              <a:ext uri="{FF2B5EF4-FFF2-40B4-BE49-F238E27FC236}">
                <a16:creationId xmlns:a16="http://schemas.microsoft.com/office/drawing/2014/main" id="{D6804354-E367-B240-98F3-C02677DEC939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6200000" flipH="1">
            <a:off x="457200" y="373886"/>
            <a:ext cx="1335857" cy="1335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9202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">
          <p15:clr>
            <a:srgbClr val="FBAE40"/>
          </p15:clr>
        </p15:guide>
        <p15:guide id="2" pos="7392">
          <p15:clr>
            <a:srgbClr val="FBAE40"/>
          </p15:clr>
        </p15:guide>
        <p15:guide id="3" orient="horz" pos="264">
          <p15:clr>
            <a:srgbClr val="FBAE40"/>
          </p15:clr>
        </p15:guide>
        <p15:guide id="4" orient="horz" pos="4032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D833A51-2FC2-AE42-B1A1-13D10E6F97E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3"/>
            <a:ext cx="12191998" cy="6858003"/>
          </a:xfrm>
          <a:prstGeom prst="rect">
            <a:avLst/>
          </a:prstGeom>
        </p:spPr>
      </p:pic>
      <p:pic>
        <p:nvPicPr>
          <p:cNvPr id="34" name="Graphic 33">
            <a:extLst>
              <a:ext uri="{FF2B5EF4-FFF2-40B4-BE49-F238E27FC236}">
                <a16:creationId xmlns:a16="http://schemas.microsoft.com/office/drawing/2014/main" id="{B85FD91C-725C-1246-8C18-33CA69E397E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36000"/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t="21942" b="9829"/>
          <a:stretch/>
        </p:blipFill>
        <p:spPr>
          <a:xfrm>
            <a:off x="-372585" y="-1000653"/>
            <a:ext cx="12954471" cy="8838676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0576B2AA-C494-E643-9AC0-C32209632E9E}"/>
              </a:ext>
            </a:extLst>
          </p:cNvPr>
          <p:cNvSpPr/>
          <p:nvPr userDrawn="1"/>
        </p:nvSpPr>
        <p:spPr>
          <a:xfrm>
            <a:off x="0" y="2828925"/>
            <a:ext cx="12192000" cy="4029075"/>
          </a:xfrm>
          <a:prstGeom prst="rect">
            <a:avLst/>
          </a:prstGeom>
          <a:gradFill>
            <a:gsLst>
              <a:gs pos="100000">
                <a:schemeClr val="accent3">
                  <a:alpha val="85000"/>
                </a:schemeClr>
              </a:gs>
              <a:gs pos="0">
                <a:schemeClr val="accent3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7A7EEAD-4421-9748-B25F-2BCE27231DAC}"/>
              </a:ext>
            </a:extLst>
          </p:cNvPr>
          <p:cNvSpPr txBox="1"/>
          <p:nvPr userDrawn="1"/>
        </p:nvSpPr>
        <p:spPr>
          <a:xfrm>
            <a:off x="5765882" y="6262300"/>
            <a:ext cx="694101" cy="138499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pPr algn="ctr"/>
            <a:r>
              <a:rPr lang="en-US" sz="900" b="1" i="0" spc="100" baseline="0" dirty="0">
                <a:solidFill>
                  <a:schemeClr val="bg1"/>
                </a:solidFill>
                <a:latin typeface="Source Sans Pro" panose="020B0503030403020204" pitchFamily="34" charset="0"/>
              </a:rPr>
              <a:t>VIXXO.COM</a:t>
            </a:r>
          </a:p>
        </p:txBody>
      </p:sp>
      <p:pic>
        <p:nvPicPr>
          <p:cNvPr id="31" name="Graphic 30">
            <a:extLst>
              <a:ext uri="{FF2B5EF4-FFF2-40B4-BE49-F238E27FC236}">
                <a16:creationId xmlns:a16="http://schemas.microsoft.com/office/drawing/2014/main" id="{725B84E5-29D7-8849-8E9D-A6A0D7FDACA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063973" y="5365455"/>
            <a:ext cx="2095017" cy="392816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D65D6844-8712-F04C-BB39-3B67B63DB4BF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0800000">
            <a:off x="10492707" y="5090342"/>
            <a:ext cx="1335857" cy="1335857"/>
          </a:xfrm>
          <a:prstGeom prst="rect">
            <a:avLst/>
          </a:prstGeom>
        </p:spPr>
      </p:pic>
      <p:pic>
        <p:nvPicPr>
          <p:cNvPr id="41" name="Graphic 40">
            <a:extLst>
              <a:ext uri="{FF2B5EF4-FFF2-40B4-BE49-F238E27FC236}">
                <a16:creationId xmlns:a16="http://schemas.microsoft.com/office/drawing/2014/main" id="{D6804354-E367-B240-98F3-C02677DEC939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flipH="1">
            <a:off x="10502134" y="373886"/>
            <a:ext cx="1335857" cy="1335857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B8BB4783-FA02-F04D-B1E2-A2587CA57BB8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10629" y="402167"/>
            <a:ext cx="1335857" cy="1335857"/>
          </a:xfrm>
          <a:prstGeom prst="rect">
            <a:avLst/>
          </a:prstGeom>
        </p:spPr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37D5F6A4-FA90-9641-88C2-DA4C15D09D4F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0800000" flipH="1">
            <a:off x="397302" y="5090342"/>
            <a:ext cx="1335857" cy="1335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73386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">
          <p15:clr>
            <a:srgbClr val="FBAE40"/>
          </p15:clr>
        </p15:guide>
        <p15:guide id="2" pos="7392">
          <p15:clr>
            <a:srgbClr val="FBAE40"/>
          </p15:clr>
        </p15:guide>
        <p15:guide id="3" orient="horz" pos="264">
          <p15:clr>
            <a:srgbClr val="FBAE40"/>
          </p15:clr>
        </p15:guide>
        <p15:guide id="4" orient="horz" pos="4032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Graphic 18">
            <a:extLst>
              <a:ext uri="{FF2B5EF4-FFF2-40B4-BE49-F238E27FC236}">
                <a16:creationId xmlns:a16="http://schemas.microsoft.com/office/drawing/2014/main" id="{80D65210-AE58-254D-AE7D-FD7AB7F67BA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36000"/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21942" b="9829"/>
          <a:stretch/>
        </p:blipFill>
        <p:spPr>
          <a:xfrm>
            <a:off x="-372585" y="-322134"/>
            <a:ext cx="12954471" cy="883867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6F3A5BC-1EF8-7747-B7F1-11648AB28DC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42463" y="0"/>
            <a:ext cx="12234463" cy="6858000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0576B2AA-C494-E643-9AC0-C32209632E9E}"/>
              </a:ext>
            </a:extLst>
          </p:cNvPr>
          <p:cNvSpPr/>
          <p:nvPr userDrawn="1"/>
        </p:nvSpPr>
        <p:spPr>
          <a:xfrm>
            <a:off x="0" y="2828925"/>
            <a:ext cx="12192000" cy="4029075"/>
          </a:xfrm>
          <a:prstGeom prst="rect">
            <a:avLst/>
          </a:prstGeom>
          <a:gradFill>
            <a:gsLst>
              <a:gs pos="100000">
                <a:schemeClr val="accent4"/>
              </a:gs>
              <a:gs pos="0">
                <a:schemeClr val="accent4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7A7EEAD-4421-9748-B25F-2BCE27231DAC}"/>
              </a:ext>
            </a:extLst>
          </p:cNvPr>
          <p:cNvSpPr txBox="1"/>
          <p:nvPr userDrawn="1"/>
        </p:nvSpPr>
        <p:spPr>
          <a:xfrm>
            <a:off x="5765882" y="6262300"/>
            <a:ext cx="694101" cy="138499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pPr algn="ctr"/>
            <a:r>
              <a:rPr lang="en-US" sz="900" b="1" i="0" spc="100" baseline="0" dirty="0">
                <a:solidFill>
                  <a:schemeClr val="bg1"/>
                </a:solidFill>
                <a:latin typeface="Source Sans Pro" panose="020B0503030403020204" pitchFamily="34" charset="0"/>
              </a:rPr>
              <a:t>VIXXO.COM</a:t>
            </a:r>
          </a:p>
        </p:txBody>
      </p:sp>
      <p:pic>
        <p:nvPicPr>
          <p:cNvPr id="31" name="Graphic 30">
            <a:extLst>
              <a:ext uri="{FF2B5EF4-FFF2-40B4-BE49-F238E27FC236}">
                <a16:creationId xmlns:a16="http://schemas.microsoft.com/office/drawing/2014/main" id="{725B84E5-29D7-8849-8E9D-A6A0D7FDACA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063973" y="5365455"/>
            <a:ext cx="2095017" cy="392816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D65D6844-8712-F04C-BB39-3B67B63DB4BF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0800000">
            <a:off x="10492707" y="5090342"/>
            <a:ext cx="1335857" cy="1335857"/>
          </a:xfrm>
          <a:prstGeom prst="rect">
            <a:avLst/>
          </a:prstGeom>
        </p:spPr>
      </p:pic>
      <p:pic>
        <p:nvPicPr>
          <p:cNvPr id="41" name="Graphic 40">
            <a:extLst>
              <a:ext uri="{FF2B5EF4-FFF2-40B4-BE49-F238E27FC236}">
                <a16:creationId xmlns:a16="http://schemas.microsoft.com/office/drawing/2014/main" id="{D6804354-E367-B240-98F3-C02677DEC939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flipH="1">
            <a:off x="10502134" y="373886"/>
            <a:ext cx="1335857" cy="1335857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B8BB4783-FA02-F04D-B1E2-A2587CA57BB8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10629" y="402167"/>
            <a:ext cx="1335857" cy="1335857"/>
          </a:xfrm>
          <a:prstGeom prst="rect">
            <a:avLst/>
          </a:prstGeom>
        </p:spPr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37D5F6A4-FA90-9641-88C2-DA4C15D09D4F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0800000" flipH="1">
            <a:off x="397302" y="5090342"/>
            <a:ext cx="1335857" cy="1335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79503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">
          <p15:clr>
            <a:srgbClr val="FBAE40"/>
          </p15:clr>
        </p15:guide>
        <p15:guide id="2" pos="7392">
          <p15:clr>
            <a:srgbClr val="FBAE40"/>
          </p15:clr>
        </p15:guide>
        <p15:guide id="3" orient="horz" pos="264">
          <p15:clr>
            <a:srgbClr val="FBAE40"/>
          </p15:clr>
        </p15:guide>
        <p15:guide id="4" orient="horz" pos="4032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S 1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8141D3DE-765C-6043-BC92-70DD65B24B55}"/>
              </a:ext>
            </a:extLst>
          </p:cNvPr>
          <p:cNvSpPr/>
          <p:nvPr userDrawn="1"/>
        </p:nvSpPr>
        <p:spPr>
          <a:xfrm>
            <a:off x="4710896" y="-1"/>
            <a:ext cx="5038222" cy="685800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Source Sans Pro" panose="020B0503030403020204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961E905-8BC2-E74D-97EE-D4C924BC3B2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9284" y="2191585"/>
            <a:ext cx="3753055" cy="325447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1pPr>
            <a:lvl2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2pPr>
            <a:lvl3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3pPr>
            <a:lvl4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4pPr>
            <a:lvl5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aliqua</a:t>
            </a:r>
            <a:r>
              <a:rPr lang="en-US" dirty="0"/>
              <a:t>.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lacus</a:t>
            </a:r>
            <a:r>
              <a:rPr lang="en-US" dirty="0"/>
              <a:t>. Cursus sit </a:t>
            </a:r>
            <a:r>
              <a:rPr lang="en-US" dirty="0" err="1"/>
              <a:t>amet</a:t>
            </a:r>
            <a:r>
              <a:rPr lang="en-US" dirty="0"/>
              <a:t> dictum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donec</a:t>
            </a:r>
            <a:r>
              <a:rPr lang="en-US" dirty="0"/>
              <a:t>.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ultrices</a:t>
            </a:r>
            <a:r>
              <a:rPr lang="en-US" dirty="0"/>
              <a:t> dui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mi.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sagittis</a:t>
            </a:r>
            <a:r>
              <a:rPr lang="en-US" dirty="0"/>
              <a:t> id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. Mi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 dolor magna </a:t>
            </a:r>
            <a:r>
              <a:rPr lang="en-US" dirty="0" err="1"/>
              <a:t>eget</a:t>
            </a:r>
            <a:r>
              <a:rPr lang="en-US" dirty="0"/>
              <a:t>. Convallis a </a:t>
            </a:r>
            <a:r>
              <a:rPr lang="en-US" dirty="0" err="1"/>
              <a:t>cras</a:t>
            </a:r>
            <a:r>
              <a:rPr lang="en-US" dirty="0"/>
              <a:t> semper auctor </a:t>
            </a:r>
            <a:r>
              <a:rPr lang="en-US" dirty="0" err="1"/>
              <a:t>neque</a:t>
            </a:r>
            <a:r>
              <a:rPr lang="en-US" dirty="0"/>
              <a:t> vitae tempus </a:t>
            </a:r>
            <a:r>
              <a:rPr lang="en-US" dirty="0" err="1"/>
              <a:t>quam</a:t>
            </a:r>
            <a:r>
              <a:rPr lang="en-US" dirty="0"/>
              <a:t> </a:t>
            </a:r>
            <a:r>
              <a:rPr lang="en-US" dirty="0" err="1"/>
              <a:t>pellentesque</a:t>
            </a:r>
            <a:r>
              <a:rPr lang="en-US" dirty="0"/>
              <a:t>.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phasellus</a:t>
            </a:r>
            <a:r>
              <a:rPr lang="en-US" dirty="0"/>
              <a:t> </a:t>
            </a:r>
            <a:r>
              <a:rPr lang="en-US" dirty="0" err="1"/>
              <a:t>egestas</a:t>
            </a:r>
            <a:r>
              <a:rPr lang="en-US" dirty="0"/>
              <a:t> </a:t>
            </a:r>
            <a:r>
              <a:rPr lang="en-US" dirty="0" err="1"/>
              <a:t>tellus</a:t>
            </a:r>
            <a:r>
              <a:rPr lang="en-US" dirty="0"/>
              <a:t> </a:t>
            </a:r>
            <a:r>
              <a:rPr lang="en-US" dirty="0" err="1"/>
              <a:t>rutrum</a:t>
            </a:r>
            <a:r>
              <a:rPr lang="en-US" dirty="0"/>
              <a:t> </a:t>
            </a:r>
            <a:r>
              <a:rPr lang="en-US" dirty="0" err="1"/>
              <a:t>tellus</a:t>
            </a:r>
            <a:r>
              <a:rPr lang="en-US" dirty="0"/>
              <a:t> </a:t>
            </a:r>
            <a:r>
              <a:rPr lang="en-US" dirty="0" err="1"/>
              <a:t>pellentesque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. Semper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nam</a:t>
            </a:r>
            <a:r>
              <a:rPr lang="en-US" dirty="0"/>
              <a:t> libero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sit. Mattis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tellus</a:t>
            </a:r>
            <a:r>
              <a:rPr lang="en-US" dirty="0"/>
              <a:t> </a:t>
            </a:r>
            <a:r>
              <a:rPr lang="en-US" dirty="0" err="1"/>
              <a:t>elementum</a:t>
            </a:r>
            <a:r>
              <a:rPr lang="en-US" dirty="0"/>
              <a:t> </a:t>
            </a:r>
            <a:r>
              <a:rPr lang="en-US" dirty="0" err="1"/>
              <a:t>sagittis</a:t>
            </a:r>
            <a:r>
              <a:rPr lang="en-US" dirty="0"/>
              <a:t> vitae et </a:t>
            </a:r>
            <a:r>
              <a:rPr lang="en-US" dirty="0" err="1"/>
              <a:t>leo</a:t>
            </a:r>
            <a:r>
              <a:rPr lang="en-US" dirty="0"/>
              <a:t>. </a:t>
            </a:r>
            <a:r>
              <a:rPr lang="en-US" dirty="0" err="1"/>
              <a:t>Faucibus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in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pretium</a:t>
            </a:r>
            <a:r>
              <a:rPr lang="en-US" dirty="0"/>
              <a:t>. </a:t>
            </a:r>
            <a:r>
              <a:rPr lang="en-US" dirty="0" err="1"/>
              <a:t>Nascetur</a:t>
            </a:r>
            <a:r>
              <a:rPr lang="en-US" dirty="0"/>
              <a:t> </a:t>
            </a:r>
            <a:r>
              <a:rPr lang="en-US" dirty="0" err="1"/>
              <a:t>ridiculus</a:t>
            </a:r>
            <a:r>
              <a:rPr lang="en-US" dirty="0"/>
              <a:t> </a:t>
            </a:r>
            <a:r>
              <a:rPr lang="en-US" dirty="0" err="1"/>
              <a:t>mus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vitae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leo</a:t>
            </a:r>
            <a:r>
              <a:rPr lang="en-US" dirty="0"/>
              <a:t> integer. Nisi </a:t>
            </a:r>
            <a:r>
              <a:rPr lang="en-US" dirty="0" err="1"/>
              <a:t>scelerisque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ultrices</a:t>
            </a:r>
            <a:r>
              <a:rPr lang="en-US" dirty="0"/>
              <a:t> vitae auctor </a:t>
            </a:r>
            <a:r>
              <a:rPr lang="en-US" dirty="0" err="1"/>
              <a:t>eu</a:t>
            </a:r>
            <a:r>
              <a:rPr lang="en-US" dirty="0"/>
              <a:t>. Ut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sem</a:t>
            </a:r>
            <a:r>
              <a:rPr lang="en-US" dirty="0"/>
              <a:t> integer vitae.</a:t>
            </a:r>
          </a:p>
          <a:p>
            <a:pPr lvl="0"/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phasellus</a:t>
            </a:r>
            <a:r>
              <a:rPr lang="en-US" dirty="0"/>
              <a:t> </a:t>
            </a:r>
            <a:r>
              <a:rPr lang="en-US" dirty="0" err="1"/>
              <a:t>egestas</a:t>
            </a:r>
            <a:r>
              <a:rPr lang="en-US" dirty="0"/>
              <a:t> </a:t>
            </a:r>
            <a:r>
              <a:rPr lang="en-US" dirty="0" err="1"/>
              <a:t>tellus</a:t>
            </a:r>
            <a:r>
              <a:rPr lang="en-US" dirty="0"/>
              <a:t> </a:t>
            </a:r>
            <a:r>
              <a:rPr lang="en-US" dirty="0" err="1"/>
              <a:t>rutrum</a:t>
            </a:r>
            <a:r>
              <a:rPr lang="en-US" dirty="0"/>
              <a:t> </a:t>
            </a:r>
            <a:r>
              <a:rPr lang="en-US" dirty="0" err="1"/>
              <a:t>tellus</a:t>
            </a:r>
            <a:r>
              <a:rPr lang="en-US" dirty="0"/>
              <a:t> </a:t>
            </a:r>
            <a:r>
              <a:rPr lang="en-US" dirty="0" err="1"/>
              <a:t>pellentesque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. Semper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nam</a:t>
            </a:r>
            <a:r>
              <a:rPr lang="en-US" dirty="0"/>
              <a:t> libero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sit. Mattis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tellus</a:t>
            </a:r>
            <a:r>
              <a:rPr lang="en-US" dirty="0"/>
              <a:t> </a:t>
            </a:r>
            <a:r>
              <a:rPr lang="en-US" dirty="0" err="1"/>
              <a:t>elementum</a:t>
            </a:r>
            <a:r>
              <a:rPr lang="en-US" dirty="0"/>
              <a:t> </a:t>
            </a:r>
            <a:r>
              <a:rPr lang="en-US" dirty="0" err="1"/>
              <a:t>sagittis</a:t>
            </a:r>
            <a:r>
              <a:rPr lang="en-US" dirty="0"/>
              <a:t> vitae et </a:t>
            </a:r>
            <a:r>
              <a:rPr lang="en-US" dirty="0" err="1"/>
              <a:t>leo</a:t>
            </a:r>
            <a:r>
              <a:rPr lang="en-US" dirty="0"/>
              <a:t>. </a:t>
            </a:r>
            <a:r>
              <a:rPr lang="en-US" dirty="0" err="1"/>
              <a:t>Faucibus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in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pretium</a:t>
            </a:r>
            <a:r>
              <a:rPr lang="en-US" dirty="0"/>
              <a:t>. </a:t>
            </a:r>
            <a:r>
              <a:rPr lang="en-US" dirty="0" err="1"/>
              <a:t>Nascetur</a:t>
            </a:r>
            <a:r>
              <a:rPr lang="en-US" dirty="0"/>
              <a:t> </a:t>
            </a:r>
            <a:r>
              <a:rPr lang="en-US" dirty="0" err="1"/>
              <a:t>ridiculus</a:t>
            </a:r>
            <a:r>
              <a:rPr lang="en-US" dirty="0"/>
              <a:t> </a:t>
            </a:r>
            <a:r>
              <a:rPr lang="en-US" dirty="0" err="1"/>
              <a:t>mus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vitae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leo</a:t>
            </a:r>
            <a:r>
              <a:rPr lang="en-US" dirty="0"/>
              <a:t> integer. Nisi </a:t>
            </a:r>
            <a:r>
              <a:rPr lang="en-US" dirty="0" err="1"/>
              <a:t>scelerisque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ultrices</a:t>
            </a:r>
            <a:r>
              <a:rPr lang="en-US" dirty="0"/>
              <a:t> vitae auctor </a:t>
            </a:r>
            <a:r>
              <a:rPr lang="en-US" dirty="0" err="1"/>
              <a:t>eu</a:t>
            </a:r>
            <a:r>
              <a:rPr lang="en-US" dirty="0"/>
              <a:t>. Ut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sem</a:t>
            </a:r>
            <a:r>
              <a:rPr lang="en-US" dirty="0"/>
              <a:t> integer vitae.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5813F2A4-CA3A-E648-8ED9-B6ACCCD2814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749118" y="464628"/>
            <a:ext cx="2442882" cy="6393372"/>
          </a:xfrm>
          <a:prstGeom prst="rect">
            <a:avLst/>
          </a:prstGeom>
          <a:solidFill>
            <a:schemeClr val="bg1"/>
          </a:solidFill>
        </p:spPr>
        <p:txBody>
          <a:bodyPr tIns="457200" bIns="2377440" anchor="b">
            <a:normAutofit/>
          </a:bodyPr>
          <a:lstStyle>
            <a:lvl1pPr marL="0" indent="0" algn="ctr">
              <a:buNone/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ON ICON ABOVE TO</a:t>
            </a:r>
          </a:p>
          <a:p>
            <a:r>
              <a:rPr lang="en-US" dirty="0"/>
              <a:t>INSERT IMAGE.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52F22E2-0A15-0F47-969A-E06B17C8E4E8}"/>
              </a:ext>
            </a:extLst>
          </p:cNvPr>
          <p:cNvSpPr txBox="1"/>
          <p:nvPr userDrawn="1"/>
        </p:nvSpPr>
        <p:spPr>
          <a:xfrm>
            <a:off x="468775" y="1899197"/>
            <a:ext cx="3753564" cy="2000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300" b="1" i="0" spc="150" baseline="0" dirty="0">
                <a:solidFill>
                  <a:schemeClr val="accent1"/>
                </a:solidFill>
                <a:latin typeface="Source Sans Pro Black" panose="020B0503030403020204" pitchFamily="34" charset="0"/>
              </a:rPr>
              <a:t>CHALLENGE &amp; SOLUTION</a:t>
            </a:r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1E130EE3-FA04-B34E-96B3-E15F828A0FE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8775" y="974256"/>
            <a:ext cx="3753564" cy="80118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Add Case Study Slide</a:t>
            </a:r>
            <a:br>
              <a:rPr lang="en-US" dirty="0"/>
            </a:br>
            <a:r>
              <a:rPr lang="en-US" dirty="0"/>
              <a:t>Title Here…</a:t>
            </a: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B5F1BAAB-862E-DF49-AA84-E0369A9A18D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243214" y="794594"/>
            <a:ext cx="4017348" cy="144647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1300"/>
              </a:lnSpc>
              <a:spcBef>
                <a:spcPts val="600"/>
              </a:spcBef>
              <a:defRPr b="0" i="0">
                <a:solidFill>
                  <a:schemeClr val="bg1"/>
                </a:solidFill>
                <a:latin typeface="Source Sans Pro" panose="020B0503030403020204" pitchFamily="34" charset="0"/>
              </a:defRPr>
            </a:lvl1pPr>
            <a:lvl2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2pPr>
            <a:lvl3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3pPr>
            <a:lvl4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4pPr>
            <a:lvl5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aliqua</a:t>
            </a:r>
            <a:r>
              <a:rPr lang="en-US" dirty="0"/>
              <a:t>.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lacus</a:t>
            </a:r>
            <a:r>
              <a:rPr lang="en-US" dirty="0"/>
              <a:t>. Cursus sit </a:t>
            </a:r>
            <a:r>
              <a:rPr lang="en-US" dirty="0" err="1"/>
              <a:t>amet</a:t>
            </a:r>
            <a:r>
              <a:rPr lang="en-US" dirty="0"/>
              <a:t> dictum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donec</a:t>
            </a:r>
            <a:r>
              <a:rPr lang="en-US" dirty="0"/>
              <a:t>.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ultrices</a:t>
            </a:r>
            <a:r>
              <a:rPr lang="en-US" dirty="0"/>
              <a:t> dui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mi.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sagittis</a:t>
            </a:r>
            <a:r>
              <a:rPr lang="en-US" dirty="0"/>
              <a:t> id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. Mi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 dolor magna </a:t>
            </a:r>
            <a:r>
              <a:rPr lang="en-US" dirty="0" err="1"/>
              <a:t>eget</a:t>
            </a:r>
            <a:r>
              <a:rPr lang="en-US" dirty="0"/>
              <a:t>. Convallis a </a:t>
            </a:r>
            <a:r>
              <a:rPr lang="en-US" dirty="0" err="1"/>
              <a:t>cras</a:t>
            </a:r>
            <a:r>
              <a:rPr lang="en-US" dirty="0"/>
              <a:t> semper auctor </a:t>
            </a:r>
            <a:r>
              <a:rPr lang="en-US" dirty="0" err="1"/>
              <a:t>neque</a:t>
            </a:r>
            <a:r>
              <a:rPr lang="en-US" dirty="0"/>
              <a:t> vitae tempus </a:t>
            </a:r>
            <a:r>
              <a:rPr lang="en-US" dirty="0" err="1"/>
              <a:t>quam</a:t>
            </a:r>
            <a:r>
              <a:rPr lang="en-US" dirty="0"/>
              <a:t> </a:t>
            </a:r>
            <a:r>
              <a:rPr lang="en-US" dirty="0" err="1"/>
              <a:t>pellentesque</a:t>
            </a:r>
            <a:r>
              <a:rPr lang="en-US" dirty="0"/>
              <a:t>. A </a:t>
            </a:r>
            <a:r>
              <a:rPr lang="en-US" dirty="0" err="1"/>
              <a:t>condimentum</a:t>
            </a:r>
            <a:r>
              <a:rPr lang="en-US" dirty="0"/>
              <a:t> vitae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pellentesque</a:t>
            </a:r>
            <a:r>
              <a:rPr lang="en-US" dirty="0"/>
              <a:t> habitant. Semper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duis</a:t>
            </a:r>
            <a:r>
              <a:rPr lang="en-US" dirty="0"/>
              <a:t> at </a:t>
            </a:r>
            <a:r>
              <a:rPr lang="en-US" dirty="0" err="1"/>
              <a:t>tellus</a:t>
            </a:r>
            <a:r>
              <a:rPr lang="en-US" dirty="0"/>
              <a:t> at </a:t>
            </a:r>
            <a:r>
              <a:rPr lang="en-US" dirty="0" err="1"/>
              <a:t>urna</a:t>
            </a:r>
            <a:r>
              <a:rPr lang="en-US" dirty="0"/>
              <a:t> </a:t>
            </a:r>
            <a:r>
              <a:rPr lang="en-US" dirty="0" err="1"/>
              <a:t>condimentum</a:t>
            </a:r>
            <a:r>
              <a:rPr lang="en-US" dirty="0"/>
              <a:t>. </a:t>
            </a:r>
            <a:r>
              <a:rPr lang="en-US" dirty="0" err="1"/>
              <a:t>Accumsan</a:t>
            </a:r>
            <a:r>
              <a:rPr lang="en-US" dirty="0"/>
              <a:t> in </a:t>
            </a:r>
            <a:r>
              <a:rPr lang="en-US" dirty="0" err="1"/>
              <a:t>nisl</a:t>
            </a:r>
            <a:r>
              <a:rPr lang="en-US" dirty="0"/>
              <a:t> nisi </a:t>
            </a:r>
            <a:r>
              <a:rPr lang="en-US" dirty="0" err="1"/>
              <a:t>scelerisque</a:t>
            </a:r>
            <a:r>
              <a:rPr lang="en-US" dirty="0"/>
              <a:t>. Fringilla </a:t>
            </a:r>
            <a:r>
              <a:rPr lang="en-US" dirty="0" err="1"/>
              <a:t>phasellus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 </a:t>
            </a:r>
            <a:r>
              <a:rPr lang="en-US" dirty="0" err="1"/>
              <a:t>scelerisque</a:t>
            </a:r>
            <a:r>
              <a:rPr lang="en-US" dirty="0"/>
              <a:t> </a:t>
            </a:r>
            <a:r>
              <a:rPr lang="en-US" dirty="0" err="1"/>
              <a:t>eleifend</a:t>
            </a:r>
            <a:r>
              <a:rPr lang="en-US" dirty="0"/>
              <a:t> </a:t>
            </a:r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pretium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47B10A0-9C45-404A-8049-94DD75A5A170}"/>
              </a:ext>
            </a:extLst>
          </p:cNvPr>
          <p:cNvSpPr txBox="1"/>
          <p:nvPr userDrawn="1"/>
        </p:nvSpPr>
        <p:spPr>
          <a:xfrm>
            <a:off x="5242703" y="502205"/>
            <a:ext cx="4017347" cy="2000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300" b="1" i="0" spc="150" baseline="0" dirty="0">
                <a:solidFill>
                  <a:schemeClr val="bg1"/>
                </a:solidFill>
                <a:latin typeface="Source Sans Pro Black" panose="020B0503030403020204" pitchFamily="34" charset="0"/>
              </a:rPr>
              <a:t>RESULTS</a:t>
            </a:r>
          </a:p>
        </p:txBody>
      </p:sp>
      <p:sp>
        <p:nvSpPr>
          <p:cNvPr id="13" name="Picture Placeholder 17">
            <a:extLst>
              <a:ext uri="{FF2B5EF4-FFF2-40B4-BE49-F238E27FC236}">
                <a16:creationId xmlns:a16="http://schemas.microsoft.com/office/drawing/2014/main" id="{B3E1E219-813B-9245-9C82-E21937C03A5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9139027" y="-680102"/>
            <a:ext cx="3335610" cy="3335610"/>
          </a:xfrm>
          <a:prstGeom prst="rect">
            <a:avLst/>
          </a:prstGeom>
          <a:blipFill dpi="0" rotWithShape="1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a:blipFill>
        </p:spPr>
        <p:txBody>
          <a:bodyPr anchor="ctr"/>
          <a:lstStyle>
            <a:lvl1pPr algn="ctr">
              <a:buNone/>
              <a:defRPr sz="1200">
                <a:solidFill>
                  <a:srgbClr val="FF0000"/>
                </a:solidFill>
              </a:defRPr>
            </a:lvl1pPr>
          </a:lstStyle>
          <a:p>
            <a:r>
              <a:rPr lang="en-US" sz="1200" dirty="0"/>
              <a:t> ICON</a:t>
            </a:r>
          </a:p>
          <a:p>
            <a:r>
              <a:rPr lang="en-US" sz="1200" dirty="0"/>
              <a:t>PLACEMENT</a:t>
            </a:r>
          </a:p>
          <a:p>
            <a:r>
              <a:rPr lang="en-US" sz="1200" dirty="0"/>
              <a:t>ONLY</a:t>
            </a:r>
            <a:endParaRPr lang="en-US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AAF350B-2E11-C446-8050-520DF7C752F8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0539961" y="5787323"/>
            <a:ext cx="3304077" cy="405983"/>
          </a:xfrm>
          <a:prstGeom prst="rect">
            <a:avLst/>
          </a:pr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 anchor="ctr"/>
          <a:lstStyle>
            <a:lvl1pPr algn="l">
              <a:defRPr>
                <a:solidFill>
                  <a:srgbClr val="FF0000"/>
                </a:solidFill>
              </a:defRPr>
            </a:lvl1pPr>
          </a:lstStyle>
          <a:p>
            <a:r>
              <a:rPr lang="en-US" sz="1000" dirty="0"/>
              <a:t> ICON PLACEMENT ONLY</a:t>
            </a:r>
            <a:endParaRPr lang="en-US" dirty="0"/>
          </a:p>
        </p:txBody>
      </p:sp>
      <p:sp>
        <p:nvSpPr>
          <p:cNvPr id="15" name="Picture Placeholder 3">
            <a:extLst>
              <a:ext uri="{FF2B5EF4-FFF2-40B4-BE49-F238E27FC236}">
                <a16:creationId xmlns:a16="http://schemas.microsoft.com/office/drawing/2014/main" id="{6C26744B-3283-614C-89AC-4BC0D070D15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-2122769" y="5787136"/>
            <a:ext cx="3304077" cy="405983"/>
          </a:xfrm>
          <a:prstGeom prst="rect">
            <a:avLst/>
          </a:prstGeom>
          <a:blipFill dpi="0" rotWithShape="1">
            <a:blip r:embed="rId6">
              <a:alphaModFix amt="25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>
              <a:fillRect/>
            </a:stretch>
          </a:blip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ts val="13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solidFill>
                  <a:srgbClr val="FF0000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ts val="13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000" dirty="0"/>
              <a:t> ICON PLACEMENT ONLY</a:t>
            </a:r>
            <a:endParaRPr lang="en-US" dirty="0"/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9399EE96-2181-184F-BD40-4F86104FFAC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243214" y="3107446"/>
            <a:ext cx="1870280" cy="681210"/>
          </a:xfrm>
          <a:prstGeom prst="rect">
            <a:avLst/>
          </a:prstGeom>
        </p:spPr>
        <p:txBody>
          <a:bodyPr lIns="0" tIns="0" rIns="0" bIns="0" anchor="b"/>
          <a:lstStyle>
            <a:lvl1pPr algn="ctr">
              <a:lnSpc>
                <a:spcPts val="1300"/>
              </a:lnSpc>
              <a:spcBef>
                <a:spcPts val="600"/>
              </a:spcBef>
              <a:defRPr sz="4800" b="1" i="0">
                <a:solidFill>
                  <a:schemeClr val="bg1"/>
                </a:solidFill>
                <a:latin typeface="Source Sans Pro Black" panose="020B0503030403020204" pitchFamily="34" charset="0"/>
              </a:defRPr>
            </a:lvl1pPr>
            <a:lvl2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2pPr>
            <a:lvl3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3pPr>
            <a:lvl4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4pPr>
            <a:lvl5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5pPr>
          </a:lstStyle>
          <a:p>
            <a:pPr lvl="0"/>
            <a:r>
              <a:rPr lang="en-US" dirty="0"/>
              <a:t>$999K</a:t>
            </a:r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F761747F-CE24-6D44-A226-B8D9466566D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243214" y="3787548"/>
            <a:ext cx="1870280" cy="681210"/>
          </a:xfrm>
          <a:prstGeom prst="rect">
            <a:avLst/>
          </a:prstGeom>
        </p:spPr>
        <p:txBody>
          <a:bodyPr lIns="0" tIns="0" rIns="0" bIns="0"/>
          <a:lstStyle>
            <a:lvl1pPr algn="ctr">
              <a:lnSpc>
                <a:spcPct val="100000"/>
              </a:lnSpc>
              <a:spcBef>
                <a:spcPts val="600"/>
              </a:spcBef>
              <a:defRPr b="1" i="0">
                <a:solidFill>
                  <a:schemeClr val="bg1"/>
                </a:solidFill>
                <a:latin typeface="Source Sans Pro" panose="020B0503030403020204" pitchFamily="34" charset="0"/>
              </a:defRPr>
            </a:lvl1pPr>
            <a:lvl2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2pPr>
            <a:lvl3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3pPr>
            <a:lvl4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4pPr>
            <a:lvl5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449F0335-5364-7A4D-9F57-7D6966E3162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399795" y="3107446"/>
            <a:ext cx="1870280" cy="681210"/>
          </a:xfrm>
          <a:prstGeom prst="rect">
            <a:avLst/>
          </a:prstGeom>
        </p:spPr>
        <p:txBody>
          <a:bodyPr lIns="0" tIns="0" rIns="0" bIns="0" anchor="b"/>
          <a:lstStyle>
            <a:lvl1pPr algn="ctr">
              <a:lnSpc>
                <a:spcPts val="1300"/>
              </a:lnSpc>
              <a:spcBef>
                <a:spcPts val="600"/>
              </a:spcBef>
              <a:defRPr sz="4800" b="1" i="0">
                <a:solidFill>
                  <a:schemeClr val="bg1"/>
                </a:solidFill>
                <a:latin typeface="Source Sans Pro Black" panose="020B0503030403020204" pitchFamily="34" charset="0"/>
              </a:defRPr>
            </a:lvl1pPr>
            <a:lvl2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2pPr>
            <a:lvl3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3pPr>
            <a:lvl4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4pPr>
            <a:lvl5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5pPr>
          </a:lstStyle>
          <a:p>
            <a:pPr lvl="0"/>
            <a:r>
              <a:rPr lang="en-US" dirty="0"/>
              <a:t>$999K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5D3596C9-14A4-8F4F-90C4-C3A451049F3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399795" y="3787548"/>
            <a:ext cx="1870280" cy="681210"/>
          </a:xfrm>
          <a:prstGeom prst="rect">
            <a:avLst/>
          </a:prstGeom>
        </p:spPr>
        <p:txBody>
          <a:bodyPr lIns="0" tIns="0" rIns="0" bIns="0"/>
          <a:lstStyle>
            <a:lvl1pPr algn="ctr">
              <a:lnSpc>
                <a:spcPct val="100000"/>
              </a:lnSpc>
              <a:spcBef>
                <a:spcPts val="600"/>
              </a:spcBef>
              <a:defRPr b="1" i="0">
                <a:solidFill>
                  <a:schemeClr val="bg1"/>
                </a:solidFill>
                <a:latin typeface="Source Sans Pro" panose="020B0503030403020204" pitchFamily="34" charset="0"/>
              </a:defRPr>
            </a:lvl1pPr>
            <a:lvl2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2pPr>
            <a:lvl3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3pPr>
            <a:lvl4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4pPr>
            <a:lvl5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endParaRPr lang="en-US" dirty="0"/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4C3B924F-0C62-C440-910E-DD733BB22ABD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5906385" y="2714109"/>
            <a:ext cx="475488" cy="393192"/>
          </a:xfrm>
          <a:prstGeom prst="rect">
            <a:avLst/>
          </a:pr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 lIns="0" tIns="0" rIns="0"/>
          <a:lstStyle>
            <a:lvl1pPr algn="ctr">
              <a:defRPr>
                <a:solidFill>
                  <a:srgbClr val="FF0000"/>
                </a:solidFill>
              </a:defRPr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25" name="Picture Placeholder 20">
            <a:extLst>
              <a:ext uri="{FF2B5EF4-FFF2-40B4-BE49-F238E27FC236}">
                <a16:creationId xmlns:a16="http://schemas.microsoft.com/office/drawing/2014/main" id="{E1A96C13-C2E1-E641-89E7-57940529A096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8050706" y="2714109"/>
            <a:ext cx="475488" cy="393192"/>
          </a:xfrm>
          <a:prstGeom prst="rect">
            <a:avLst/>
          </a:pr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 lIns="0" tIns="0" rIns="0"/>
          <a:lstStyle>
            <a:lvl1pPr algn="ctr">
              <a:defRPr>
                <a:solidFill>
                  <a:srgbClr val="FF0000"/>
                </a:solidFill>
              </a:defRPr>
            </a:lvl1pPr>
          </a:lstStyle>
          <a:p>
            <a:r>
              <a:rPr lang="en-US" dirty="0"/>
              <a:t>ICON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0A619030-4D19-5E43-9970-A4BA300FD1F4}"/>
              </a:ext>
            </a:extLst>
          </p:cNvPr>
          <p:cNvCxnSpPr/>
          <p:nvPr userDrawn="1"/>
        </p:nvCxnSpPr>
        <p:spPr>
          <a:xfrm>
            <a:off x="5242703" y="2463657"/>
            <a:ext cx="402737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 Placeholder 5">
            <a:extLst>
              <a:ext uri="{FF2B5EF4-FFF2-40B4-BE49-F238E27FC236}">
                <a16:creationId xmlns:a16="http://schemas.microsoft.com/office/drawing/2014/main" id="{884C13EF-9A81-CC48-9383-A0E44139850E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243214" y="5040422"/>
            <a:ext cx="1870280" cy="681210"/>
          </a:xfrm>
          <a:prstGeom prst="rect">
            <a:avLst/>
          </a:prstGeom>
        </p:spPr>
        <p:txBody>
          <a:bodyPr lIns="0" tIns="0" rIns="0" bIns="0" anchor="b"/>
          <a:lstStyle>
            <a:lvl1pPr algn="ctr">
              <a:lnSpc>
                <a:spcPts val="1300"/>
              </a:lnSpc>
              <a:spcBef>
                <a:spcPts val="600"/>
              </a:spcBef>
              <a:defRPr sz="4800" b="1" i="0">
                <a:solidFill>
                  <a:schemeClr val="bg1"/>
                </a:solidFill>
                <a:latin typeface="Source Sans Pro Black" panose="020B0503030403020204" pitchFamily="34" charset="0"/>
              </a:defRPr>
            </a:lvl1pPr>
            <a:lvl2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2pPr>
            <a:lvl3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3pPr>
            <a:lvl4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4pPr>
            <a:lvl5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5pPr>
          </a:lstStyle>
          <a:p>
            <a:pPr lvl="0"/>
            <a:r>
              <a:rPr lang="en-US" dirty="0"/>
              <a:t>$999K</a:t>
            </a:r>
          </a:p>
        </p:txBody>
      </p:sp>
      <p:sp>
        <p:nvSpPr>
          <p:cNvPr id="29" name="Text Placeholder 5">
            <a:extLst>
              <a:ext uri="{FF2B5EF4-FFF2-40B4-BE49-F238E27FC236}">
                <a16:creationId xmlns:a16="http://schemas.microsoft.com/office/drawing/2014/main" id="{586662B0-C383-4E48-B134-7796618899D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243214" y="5720524"/>
            <a:ext cx="1870280" cy="681210"/>
          </a:xfrm>
          <a:prstGeom prst="rect">
            <a:avLst/>
          </a:prstGeom>
        </p:spPr>
        <p:txBody>
          <a:bodyPr lIns="0" tIns="0" rIns="0" bIns="0"/>
          <a:lstStyle>
            <a:lvl1pPr algn="ctr">
              <a:lnSpc>
                <a:spcPct val="100000"/>
              </a:lnSpc>
              <a:spcBef>
                <a:spcPts val="600"/>
              </a:spcBef>
              <a:defRPr b="1" i="0">
                <a:solidFill>
                  <a:schemeClr val="bg1"/>
                </a:solidFill>
                <a:latin typeface="Source Sans Pro" panose="020B0503030403020204" pitchFamily="34" charset="0"/>
              </a:defRPr>
            </a:lvl1pPr>
            <a:lvl2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2pPr>
            <a:lvl3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3pPr>
            <a:lvl4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4pPr>
            <a:lvl5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30" name="Text Placeholder 5">
            <a:extLst>
              <a:ext uri="{FF2B5EF4-FFF2-40B4-BE49-F238E27FC236}">
                <a16:creationId xmlns:a16="http://schemas.microsoft.com/office/drawing/2014/main" id="{4C64A30C-6708-D040-B581-F855CEDA166E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399795" y="5040422"/>
            <a:ext cx="1870280" cy="681210"/>
          </a:xfrm>
          <a:prstGeom prst="rect">
            <a:avLst/>
          </a:prstGeom>
        </p:spPr>
        <p:txBody>
          <a:bodyPr lIns="0" tIns="0" rIns="0" bIns="0" anchor="b"/>
          <a:lstStyle>
            <a:lvl1pPr algn="ctr">
              <a:lnSpc>
                <a:spcPts val="1300"/>
              </a:lnSpc>
              <a:spcBef>
                <a:spcPts val="600"/>
              </a:spcBef>
              <a:defRPr sz="4800" b="1" i="0">
                <a:solidFill>
                  <a:schemeClr val="bg1"/>
                </a:solidFill>
                <a:latin typeface="Source Sans Pro Black" panose="020B0503030403020204" pitchFamily="34" charset="0"/>
              </a:defRPr>
            </a:lvl1pPr>
            <a:lvl2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2pPr>
            <a:lvl3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3pPr>
            <a:lvl4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4pPr>
            <a:lvl5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5pPr>
          </a:lstStyle>
          <a:p>
            <a:pPr lvl="0"/>
            <a:r>
              <a:rPr lang="en-US" dirty="0"/>
              <a:t>$999K</a:t>
            </a:r>
          </a:p>
        </p:txBody>
      </p:sp>
      <p:sp>
        <p:nvSpPr>
          <p:cNvPr id="31" name="Text Placeholder 5">
            <a:extLst>
              <a:ext uri="{FF2B5EF4-FFF2-40B4-BE49-F238E27FC236}">
                <a16:creationId xmlns:a16="http://schemas.microsoft.com/office/drawing/2014/main" id="{A245198A-E9F3-F544-92AA-645D460FFCAB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399795" y="5720524"/>
            <a:ext cx="1870280" cy="681210"/>
          </a:xfrm>
          <a:prstGeom prst="rect">
            <a:avLst/>
          </a:prstGeom>
        </p:spPr>
        <p:txBody>
          <a:bodyPr lIns="0" tIns="0" rIns="0" bIns="0"/>
          <a:lstStyle>
            <a:lvl1pPr algn="ctr">
              <a:lnSpc>
                <a:spcPct val="100000"/>
              </a:lnSpc>
              <a:spcBef>
                <a:spcPts val="600"/>
              </a:spcBef>
              <a:defRPr b="1" i="0">
                <a:solidFill>
                  <a:schemeClr val="bg1"/>
                </a:solidFill>
                <a:latin typeface="Source Sans Pro" panose="020B0503030403020204" pitchFamily="34" charset="0"/>
              </a:defRPr>
            </a:lvl1pPr>
            <a:lvl2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2pPr>
            <a:lvl3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3pPr>
            <a:lvl4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4pPr>
            <a:lvl5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endParaRPr lang="en-US" dirty="0"/>
          </a:p>
        </p:txBody>
      </p:sp>
      <p:sp>
        <p:nvSpPr>
          <p:cNvPr id="32" name="Picture Placeholder 20">
            <a:extLst>
              <a:ext uri="{FF2B5EF4-FFF2-40B4-BE49-F238E27FC236}">
                <a16:creationId xmlns:a16="http://schemas.microsoft.com/office/drawing/2014/main" id="{2BC6D523-5D15-C445-85C6-1E2718B4C028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5906385" y="4647085"/>
            <a:ext cx="475488" cy="393192"/>
          </a:xfrm>
          <a:prstGeom prst="rect">
            <a:avLst/>
          </a:pr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 lIns="0" tIns="0" rIns="0"/>
          <a:lstStyle>
            <a:lvl1pPr algn="ctr">
              <a:defRPr>
                <a:solidFill>
                  <a:srgbClr val="FF0000"/>
                </a:solidFill>
              </a:defRPr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33" name="Picture Placeholder 20">
            <a:extLst>
              <a:ext uri="{FF2B5EF4-FFF2-40B4-BE49-F238E27FC236}">
                <a16:creationId xmlns:a16="http://schemas.microsoft.com/office/drawing/2014/main" id="{FE56F394-6F4B-994E-A246-B1636D4F4C92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8050706" y="4647085"/>
            <a:ext cx="475488" cy="393192"/>
          </a:xfrm>
          <a:prstGeom prst="rect">
            <a:avLst/>
          </a:pr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 lIns="0" tIns="0" rIns="0"/>
          <a:lstStyle>
            <a:lvl1pPr algn="ctr">
              <a:defRPr>
                <a:solidFill>
                  <a:srgbClr val="FF0000"/>
                </a:solidFill>
              </a:defRPr>
            </a:lvl1pPr>
          </a:lstStyle>
          <a:p>
            <a:r>
              <a:rPr lang="en-US" dirty="0"/>
              <a:t>ICON</a:t>
            </a:r>
          </a:p>
        </p:txBody>
      </p:sp>
      <p:pic>
        <p:nvPicPr>
          <p:cNvPr id="26" name="Graphic 25">
            <a:extLst>
              <a:ext uri="{FF2B5EF4-FFF2-40B4-BE49-F238E27FC236}">
                <a16:creationId xmlns:a16="http://schemas.microsoft.com/office/drawing/2014/main" id="{E38E661F-151C-6E42-84C0-9C043AA4A665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30306" y="457200"/>
            <a:ext cx="2095017" cy="392816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4AFD2E28-7DDD-144F-B3C5-66CBC47410C8}"/>
              </a:ext>
            </a:extLst>
          </p:cNvPr>
          <p:cNvSpPr txBox="1"/>
          <p:nvPr userDrawn="1"/>
        </p:nvSpPr>
        <p:spPr>
          <a:xfrm>
            <a:off x="2928395" y="507414"/>
            <a:ext cx="1293944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300" b="1" i="0" spc="150" baseline="0" dirty="0">
                <a:solidFill>
                  <a:schemeClr val="accent1"/>
                </a:solidFill>
                <a:latin typeface="Source Sans Pro Black" panose="020B0503030403020204" pitchFamily="34" charset="0"/>
              </a:rPr>
              <a:t>CASE STUDY</a:t>
            </a:r>
          </a:p>
        </p:txBody>
      </p:sp>
    </p:spTree>
    <p:extLst>
      <p:ext uri="{BB962C8B-B14F-4D97-AF65-F5344CB8AC3E}">
        <p14:creationId xmlns:p14="http://schemas.microsoft.com/office/powerpoint/2010/main" val="391475360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S 2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>
            <a:extLst>
              <a:ext uri="{FF2B5EF4-FFF2-40B4-BE49-F238E27FC236}">
                <a16:creationId xmlns:a16="http://schemas.microsoft.com/office/drawing/2014/main" id="{32A7A86A-B14E-6C43-87DF-94DF71D51DBB}"/>
              </a:ext>
            </a:extLst>
          </p:cNvPr>
          <p:cNvSpPr/>
          <p:nvPr userDrawn="1"/>
        </p:nvSpPr>
        <p:spPr>
          <a:xfrm>
            <a:off x="0" y="-464"/>
            <a:ext cx="7248016" cy="1807328"/>
          </a:xfrm>
          <a:prstGeom prst="rect">
            <a:avLst/>
          </a:prstGeom>
          <a:solidFill>
            <a:schemeClr val="tx2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Source Sans Pro" panose="020B0503030403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141D3DE-765C-6043-BC92-70DD65B24B55}"/>
              </a:ext>
            </a:extLst>
          </p:cNvPr>
          <p:cNvSpPr/>
          <p:nvPr userDrawn="1"/>
        </p:nvSpPr>
        <p:spPr>
          <a:xfrm>
            <a:off x="3146197" y="0"/>
            <a:ext cx="90592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Source Sans Pro" panose="020B0503030403020204" pitchFamily="34" charset="0"/>
            </a:endParaRPr>
          </a:p>
        </p:txBody>
      </p:sp>
      <p:sp>
        <p:nvSpPr>
          <p:cNvPr id="28" name="Text Placeholder 5">
            <a:extLst>
              <a:ext uri="{FF2B5EF4-FFF2-40B4-BE49-F238E27FC236}">
                <a16:creationId xmlns:a16="http://schemas.microsoft.com/office/drawing/2014/main" id="{884C13EF-9A81-CC48-9383-A0E44139850E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787114" y="5040422"/>
            <a:ext cx="1870280" cy="681210"/>
          </a:xfrm>
          <a:prstGeom prst="rect">
            <a:avLst/>
          </a:prstGeom>
        </p:spPr>
        <p:txBody>
          <a:bodyPr lIns="0" tIns="0" rIns="0" bIns="0" anchor="b"/>
          <a:lstStyle>
            <a:lvl1pPr algn="ctr">
              <a:lnSpc>
                <a:spcPts val="1300"/>
              </a:lnSpc>
              <a:spcBef>
                <a:spcPts val="600"/>
              </a:spcBef>
              <a:defRPr sz="4800" b="1" i="0">
                <a:solidFill>
                  <a:schemeClr val="bg1"/>
                </a:solidFill>
                <a:latin typeface="Source Sans Pro Black" panose="020B0503030403020204" pitchFamily="34" charset="0"/>
              </a:defRPr>
            </a:lvl1pPr>
            <a:lvl2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2pPr>
            <a:lvl3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3pPr>
            <a:lvl4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4pPr>
            <a:lvl5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5pPr>
          </a:lstStyle>
          <a:p>
            <a:pPr lvl="0"/>
            <a:r>
              <a:rPr lang="en-US" dirty="0"/>
              <a:t>$999K</a:t>
            </a:r>
          </a:p>
        </p:txBody>
      </p:sp>
      <p:sp>
        <p:nvSpPr>
          <p:cNvPr id="29" name="Text Placeholder 5">
            <a:extLst>
              <a:ext uri="{FF2B5EF4-FFF2-40B4-BE49-F238E27FC236}">
                <a16:creationId xmlns:a16="http://schemas.microsoft.com/office/drawing/2014/main" id="{586662B0-C383-4E48-B134-7796618899D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87114" y="5696140"/>
            <a:ext cx="1870280" cy="681210"/>
          </a:xfrm>
          <a:prstGeom prst="rect">
            <a:avLst/>
          </a:prstGeom>
        </p:spPr>
        <p:txBody>
          <a:bodyPr lIns="0" tIns="0" rIns="0" bIns="0"/>
          <a:lstStyle>
            <a:lvl1pPr algn="ctr">
              <a:lnSpc>
                <a:spcPct val="100000"/>
              </a:lnSpc>
              <a:spcBef>
                <a:spcPts val="600"/>
              </a:spcBef>
              <a:defRPr b="1" i="0">
                <a:solidFill>
                  <a:schemeClr val="bg1"/>
                </a:solidFill>
                <a:latin typeface="Source Sans Pro" panose="020B0503030403020204" pitchFamily="34" charset="0"/>
              </a:defRPr>
            </a:lvl1pPr>
            <a:lvl2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2pPr>
            <a:lvl3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3pPr>
            <a:lvl4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4pPr>
            <a:lvl5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30" name="Text Placeholder 5">
            <a:extLst>
              <a:ext uri="{FF2B5EF4-FFF2-40B4-BE49-F238E27FC236}">
                <a16:creationId xmlns:a16="http://schemas.microsoft.com/office/drawing/2014/main" id="{4C64A30C-6708-D040-B581-F855CEDA166E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864520" y="5040422"/>
            <a:ext cx="1870280" cy="681210"/>
          </a:xfrm>
          <a:prstGeom prst="rect">
            <a:avLst/>
          </a:prstGeom>
        </p:spPr>
        <p:txBody>
          <a:bodyPr lIns="0" tIns="0" rIns="0" bIns="0" anchor="b"/>
          <a:lstStyle>
            <a:lvl1pPr algn="ctr">
              <a:lnSpc>
                <a:spcPts val="1300"/>
              </a:lnSpc>
              <a:spcBef>
                <a:spcPts val="600"/>
              </a:spcBef>
              <a:defRPr sz="4800" b="1" i="0">
                <a:solidFill>
                  <a:schemeClr val="bg1"/>
                </a:solidFill>
                <a:latin typeface="Source Sans Pro Black" panose="020B0503030403020204" pitchFamily="34" charset="0"/>
              </a:defRPr>
            </a:lvl1pPr>
            <a:lvl2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2pPr>
            <a:lvl3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3pPr>
            <a:lvl4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4pPr>
            <a:lvl5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5pPr>
          </a:lstStyle>
          <a:p>
            <a:pPr lvl="0"/>
            <a:r>
              <a:rPr lang="en-US" dirty="0"/>
              <a:t>$999K</a:t>
            </a:r>
          </a:p>
        </p:txBody>
      </p:sp>
      <p:sp>
        <p:nvSpPr>
          <p:cNvPr id="31" name="Text Placeholder 5">
            <a:extLst>
              <a:ext uri="{FF2B5EF4-FFF2-40B4-BE49-F238E27FC236}">
                <a16:creationId xmlns:a16="http://schemas.microsoft.com/office/drawing/2014/main" id="{A245198A-E9F3-F544-92AA-645D460FFCAB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864520" y="5696140"/>
            <a:ext cx="1870280" cy="681210"/>
          </a:xfrm>
          <a:prstGeom prst="rect">
            <a:avLst/>
          </a:prstGeom>
        </p:spPr>
        <p:txBody>
          <a:bodyPr lIns="0" tIns="0" rIns="0" bIns="0"/>
          <a:lstStyle>
            <a:lvl1pPr algn="ctr">
              <a:lnSpc>
                <a:spcPct val="100000"/>
              </a:lnSpc>
              <a:spcBef>
                <a:spcPts val="600"/>
              </a:spcBef>
              <a:defRPr b="1" i="0">
                <a:solidFill>
                  <a:schemeClr val="bg1"/>
                </a:solidFill>
                <a:latin typeface="Source Sans Pro" panose="020B0503030403020204" pitchFamily="34" charset="0"/>
              </a:defRPr>
            </a:lvl1pPr>
            <a:lvl2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2pPr>
            <a:lvl3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3pPr>
            <a:lvl4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4pPr>
            <a:lvl5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endParaRPr lang="en-US" dirty="0"/>
          </a:p>
        </p:txBody>
      </p:sp>
      <p:sp>
        <p:nvSpPr>
          <p:cNvPr id="32" name="Picture Placeholder 20">
            <a:extLst>
              <a:ext uri="{FF2B5EF4-FFF2-40B4-BE49-F238E27FC236}">
                <a16:creationId xmlns:a16="http://schemas.microsoft.com/office/drawing/2014/main" id="{2BC6D523-5D15-C445-85C6-1E2718B4C028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8450285" y="4647085"/>
            <a:ext cx="475488" cy="393192"/>
          </a:xfrm>
          <a:prstGeom prst="rect">
            <a:avLst/>
          </a:pr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 lIns="0" tIns="0" rIns="0"/>
          <a:lstStyle>
            <a:lvl1pPr algn="ctr">
              <a:defRPr>
                <a:solidFill>
                  <a:srgbClr val="FF0000"/>
                </a:solidFill>
              </a:defRPr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33" name="Picture Placeholder 20">
            <a:extLst>
              <a:ext uri="{FF2B5EF4-FFF2-40B4-BE49-F238E27FC236}">
                <a16:creationId xmlns:a16="http://schemas.microsoft.com/office/drawing/2014/main" id="{FE56F394-6F4B-994E-A246-B1636D4F4C92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10515431" y="4647085"/>
            <a:ext cx="475488" cy="393192"/>
          </a:xfrm>
          <a:prstGeom prst="rect">
            <a:avLst/>
          </a:pr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 lIns="0" tIns="0" rIns="0"/>
          <a:lstStyle>
            <a:lvl1pPr algn="ctr">
              <a:defRPr>
                <a:solidFill>
                  <a:srgbClr val="FF0000"/>
                </a:solidFill>
              </a:defRPr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26" name="Text Placeholder 5">
            <a:extLst>
              <a:ext uri="{FF2B5EF4-FFF2-40B4-BE49-F238E27FC236}">
                <a16:creationId xmlns:a16="http://schemas.microsoft.com/office/drawing/2014/main" id="{A6181A99-88BE-4E40-9264-692611C2CF7A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864520" y="3166216"/>
            <a:ext cx="1870280" cy="681210"/>
          </a:xfrm>
          <a:prstGeom prst="rect">
            <a:avLst/>
          </a:prstGeom>
        </p:spPr>
        <p:txBody>
          <a:bodyPr lIns="0" tIns="0" rIns="0" bIns="0" anchor="b"/>
          <a:lstStyle>
            <a:lvl1pPr algn="ctr">
              <a:lnSpc>
                <a:spcPts val="1300"/>
              </a:lnSpc>
              <a:spcBef>
                <a:spcPts val="600"/>
              </a:spcBef>
              <a:defRPr sz="4800" b="1" i="0">
                <a:solidFill>
                  <a:schemeClr val="bg1"/>
                </a:solidFill>
                <a:latin typeface="Source Sans Pro Black" panose="020B0503030403020204" pitchFamily="34" charset="0"/>
              </a:defRPr>
            </a:lvl1pPr>
            <a:lvl2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2pPr>
            <a:lvl3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3pPr>
            <a:lvl4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4pPr>
            <a:lvl5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5pPr>
          </a:lstStyle>
          <a:p>
            <a:pPr lvl="0"/>
            <a:r>
              <a:rPr lang="en-US" dirty="0"/>
              <a:t>$999K</a:t>
            </a:r>
          </a:p>
        </p:txBody>
      </p:sp>
      <p:sp>
        <p:nvSpPr>
          <p:cNvPr id="34" name="Text Placeholder 5">
            <a:extLst>
              <a:ext uri="{FF2B5EF4-FFF2-40B4-BE49-F238E27FC236}">
                <a16:creationId xmlns:a16="http://schemas.microsoft.com/office/drawing/2014/main" id="{0116A485-447B-CA44-AA30-AE4B05F0C61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9864520" y="3821934"/>
            <a:ext cx="1870280" cy="681210"/>
          </a:xfrm>
          <a:prstGeom prst="rect">
            <a:avLst/>
          </a:prstGeom>
        </p:spPr>
        <p:txBody>
          <a:bodyPr lIns="0" tIns="0" rIns="0" bIns="0"/>
          <a:lstStyle>
            <a:lvl1pPr algn="ctr">
              <a:lnSpc>
                <a:spcPct val="100000"/>
              </a:lnSpc>
              <a:spcBef>
                <a:spcPts val="600"/>
              </a:spcBef>
              <a:defRPr b="1" i="0">
                <a:solidFill>
                  <a:schemeClr val="bg1"/>
                </a:solidFill>
                <a:latin typeface="Source Sans Pro" panose="020B0503030403020204" pitchFamily="34" charset="0"/>
              </a:defRPr>
            </a:lvl1pPr>
            <a:lvl2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2pPr>
            <a:lvl3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3pPr>
            <a:lvl4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4pPr>
            <a:lvl5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35" name="Picture Placeholder 20">
            <a:extLst>
              <a:ext uri="{FF2B5EF4-FFF2-40B4-BE49-F238E27FC236}">
                <a16:creationId xmlns:a16="http://schemas.microsoft.com/office/drawing/2014/main" id="{BDC37D37-0160-8742-8DEB-10AC95F739F6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10527691" y="2772879"/>
            <a:ext cx="475488" cy="393192"/>
          </a:xfrm>
          <a:prstGeom prst="rect">
            <a:avLst/>
          </a:pr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 lIns="0" tIns="0" rIns="0"/>
          <a:lstStyle>
            <a:lvl1pPr algn="ctr">
              <a:defRPr>
                <a:solidFill>
                  <a:srgbClr val="FF0000"/>
                </a:solidFill>
              </a:defRPr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36" name="Text Placeholder 5">
            <a:extLst>
              <a:ext uri="{FF2B5EF4-FFF2-40B4-BE49-F238E27FC236}">
                <a16:creationId xmlns:a16="http://schemas.microsoft.com/office/drawing/2014/main" id="{7DBBAC12-661D-1E40-97E5-A95B96E23C40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787114" y="3166216"/>
            <a:ext cx="1870280" cy="681210"/>
          </a:xfrm>
          <a:prstGeom prst="rect">
            <a:avLst/>
          </a:prstGeom>
        </p:spPr>
        <p:txBody>
          <a:bodyPr lIns="0" tIns="0" rIns="0" bIns="0" anchor="b"/>
          <a:lstStyle>
            <a:lvl1pPr algn="ctr">
              <a:lnSpc>
                <a:spcPts val="1300"/>
              </a:lnSpc>
              <a:spcBef>
                <a:spcPts val="600"/>
              </a:spcBef>
              <a:defRPr sz="4800" b="1" i="0">
                <a:solidFill>
                  <a:schemeClr val="bg1"/>
                </a:solidFill>
                <a:latin typeface="Source Sans Pro Black" panose="020B0503030403020204" pitchFamily="34" charset="0"/>
              </a:defRPr>
            </a:lvl1pPr>
            <a:lvl2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2pPr>
            <a:lvl3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3pPr>
            <a:lvl4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4pPr>
            <a:lvl5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5pPr>
          </a:lstStyle>
          <a:p>
            <a:pPr lvl="0"/>
            <a:r>
              <a:rPr lang="en-US" dirty="0"/>
              <a:t>$999K</a:t>
            </a:r>
          </a:p>
        </p:txBody>
      </p:sp>
      <p:sp>
        <p:nvSpPr>
          <p:cNvPr id="37" name="Text Placeholder 5">
            <a:extLst>
              <a:ext uri="{FF2B5EF4-FFF2-40B4-BE49-F238E27FC236}">
                <a16:creationId xmlns:a16="http://schemas.microsoft.com/office/drawing/2014/main" id="{FF3796AE-0D66-3C4E-BDEB-A0A13E18D74C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787114" y="3821934"/>
            <a:ext cx="1870280" cy="681210"/>
          </a:xfrm>
          <a:prstGeom prst="rect">
            <a:avLst/>
          </a:prstGeom>
        </p:spPr>
        <p:txBody>
          <a:bodyPr lIns="0" tIns="0" rIns="0" bIns="0"/>
          <a:lstStyle>
            <a:lvl1pPr algn="ctr">
              <a:lnSpc>
                <a:spcPct val="100000"/>
              </a:lnSpc>
              <a:spcBef>
                <a:spcPts val="600"/>
              </a:spcBef>
              <a:defRPr b="1" i="0">
                <a:solidFill>
                  <a:schemeClr val="bg1"/>
                </a:solidFill>
                <a:latin typeface="Source Sans Pro" panose="020B0503030403020204" pitchFamily="34" charset="0"/>
              </a:defRPr>
            </a:lvl1pPr>
            <a:lvl2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2pPr>
            <a:lvl3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3pPr>
            <a:lvl4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4pPr>
            <a:lvl5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38" name="Picture Placeholder 20">
            <a:extLst>
              <a:ext uri="{FF2B5EF4-FFF2-40B4-BE49-F238E27FC236}">
                <a16:creationId xmlns:a16="http://schemas.microsoft.com/office/drawing/2014/main" id="{8865F9D6-B856-7441-8D67-A461A86561D4}"/>
              </a:ext>
            </a:extLst>
          </p:cNvPr>
          <p:cNvSpPr>
            <a:spLocks noGrp="1"/>
          </p:cNvSpPr>
          <p:nvPr>
            <p:ph type="pic" sz="quarter" idx="35" hasCustomPrompt="1"/>
          </p:nvPr>
        </p:nvSpPr>
        <p:spPr>
          <a:xfrm>
            <a:off x="8450285" y="2772879"/>
            <a:ext cx="475488" cy="393192"/>
          </a:xfrm>
          <a:prstGeom prst="rect">
            <a:avLst/>
          </a:pr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 lIns="0" tIns="0" rIns="0"/>
          <a:lstStyle>
            <a:lvl1pPr algn="ctr">
              <a:defRPr>
                <a:solidFill>
                  <a:srgbClr val="FF0000"/>
                </a:solidFill>
              </a:defRPr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A71921A-EBAC-A74B-96C0-6F06B75D0547}"/>
              </a:ext>
            </a:extLst>
          </p:cNvPr>
          <p:cNvSpPr/>
          <p:nvPr userDrawn="1"/>
        </p:nvSpPr>
        <p:spPr>
          <a:xfrm>
            <a:off x="-1" y="-606"/>
            <a:ext cx="7185164" cy="45089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Source Sans Pro" panose="020B0503030403020204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961E905-8BC2-E74D-97EE-D4C924BC3B2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9283" y="2191586"/>
            <a:ext cx="6191771" cy="1900129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1pPr>
            <a:lvl2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2pPr>
            <a:lvl3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3pPr>
            <a:lvl4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4pPr>
            <a:lvl5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aliqua</a:t>
            </a:r>
            <a:r>
              <a:rPr lang="en-US" dirty="0"/>
              <a:t>.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lacus</a:t>
            </a:r>
            <a:r>
              <a:rPr lang="en-US" dirty="0"/>
              <a:t>. Cursus sit </a:t>
            </a:r>
            <a:r>
              <a:rPr lang="en-US" dirty="0" err="1"/>
              <a:t>amet</a:t>
            </a:r>
            <a:r>
              <a:rPr lang="en-US" dirty="0"/>
              <a:t> dictum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donec</a:t>
            </a:r>
            <a:r>
              <a:rPr lang="en-US" dirty="0"/>
              <a:t>.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ultrices</a:t>
            </a:r>
            <a:r>
              <a:rPr lang="en-US" dirty="0"/>
              <a:t> dui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mi.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sagittis</a:t>
            </a:r>
            <a:r>
              <a:rPr lang="en-US" dirty="0"/>
              <a:t> id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. Mi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 dolor magna </a:t>
            </a:r>
            <a:r>
              <a:rPr lang="en-US" dirty="0" err="1"/>
              <a:t>eget</a:t>
            </a:r>
            <a:r>
              <a:rPr lang="en-US" dirty="0"/>
              <a:t>. Convallis a </a:t>
            </a:r>
            <a:r>
              <a:rPr lang="en-US" dirty="0" err="1"/>
              <a:t>cras</a:t>
            </a:r>
            <a:r>
              <a:rPr lang="en-US" dirty="0"/>
              <a:t> semper auctor </a:t>
            </a:r>
            <a:r>
              <a:rPr lang="en-US" dirty="0" err="1"/>
              <a:t>neque</a:t>
            </a:r>
            <a:r>
              <a:rPr lang="en-US" dirty="0"/>
              <a:t> vitae tempus </a:t>
            </a:r>
            <a:r>
              <a:rPr lang="en-US" dirty="0" err="1"/>
              <a:t>quam</a:t>
            </a:r>
            <a:r>
              <a:rPr lang="en-US" dirty="0"/>
              <a:t> </a:t>
            </a:r>
            <a:r>
              <a:rPr lang="en-US" dirty="0" err="1"/>
              <a:t>pellentesque</a:t>
            </a:r>
            <a:r>
              <a:rPr lang="en-US" dirty="0"/>
              <a:t>.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phasellus</a:t>
            </a:r>
            <a:r>
              <a:rPr lang="en-US" dirty="0"/>
              <a:t> </a:t>
            </a:r>
            <a:r>
              <a:rPr lang="en-US" dirty="0" err="1"/>
              <a:t>egestas</a:t>
            </a:r>
            <a:r>
              <a:rPr lang="en-US" dirty="0"/>
              <a:t> </a:t>
            </a:r>
            <a:r>
              <a:rPr lang="en-US" dirty="0" err="1"/>
              <a:t>tellus</a:t>
            </a:r>
            <a:r>
              <a:rPr lang="en-US" dirty="0"/>
              <a:t> </a:t>
            </a:r>
            <a:r>
              <a:rPr lang="en-US" dirty="0" err="1"/>
              <a:t>rutrum</a:t>
            </a:r>
            <a:r>
              <a:rPr lang="en-US" dirty="0"/>
              <a:t> </a:t>
            </a:r>
            <a:r>
              <a:rPr lang="en-US" dirty="0" err="1"/>
              <a:t>tellus</a:t>
            </a:r>
            <a:r>
              <a:rPr lang="en-US" dirty="0"/>
              <a:t> </a:t>
            </a:r>
            <a:r>
              <a:rPr lang="en-US" dirty="0" err="1"/>
              <a:t>pellentesque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. Semper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nam</a:t>
            </a:r>
            <a:r>
              <a:rPr lang="en-US" dirty="0"/>
              <a:t> libero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sit.</a:t>
            </a:r>
          </a:p>
          <a:p>
            <a:pPr lvl="0"/>
            <a:r>
              <a:rPr lang="en-US" dirty="0"/>
              <a:t>Mattis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tellus</a:t>
            </a:r>
            <a:r>
              <a:rPr lang="en-US" dirty="0"/>
              <a:t> </a:t>
            </a:r>
            <a:r>
              <a:rPr lang="en-US" dirty="0" err="1"/>
              <a:t>elementum</a:t>
            </a:r>
            <a:r>
              <a:rPr lang="en-US" dirty="0"/>
              <a:t> </a:t>
            </a:r>
            <a:r>
              <a:rPr lang="en-US" dirty="0" err="1"/>
              <a:t>sagittis</a:t>
            </a:r>
            <a:r>
              <a:rPr lang="en-US" dirty="0"/>
              <a:t> vitae et </a:t>
            </a:r>
            <a:r>
              <a:rPr lang="en-US" dirty="0" err="1"/>
              <a:t>leo</a:t>
            </a:r>
            <a:r>
              <a:rPr lang="en-US" dirty="0"/>
              <a:t>. </a:t>
            </a:r>
            <a:r>
              <a:rPr lang="en-US" dirty="0" err="1"/>
              <a:t>Faucibus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in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pretium</a:t>
            </a:r>
            <a:r>
              <a:rPr lang="en-US" dirty="0"/>
              <a:t>. </a:t>
            </a:r>
            <a:r>
              <a:rPr lang="en-US" dirty="0" err="1"/>
              <a:t>Nascetur</a:t>
            </a:r>
            <a:r>
              <a:rPr lang="en-US" dirty="0"/>
              <a:t> </a:t>
            </a:r>
            <a:r>
              <a:rPr lang="en-US" dirty="0" err="1"/>
              <a:t>ridiculus</a:t>
            </a:r>
            <a:r>
              <a:rPr lang="en-US" dirty="0"/>
              <a:t> </a:t>
            </a:r>
            <a:r>
              <a:rPr lang="en-US" dirty="0" err="1"/>
              <a:t>mus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vitae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leo</a:t>
            </a:r>
            <a:r>
              <a:rPr lang="en-US" dirty="0"/>
              <a:t> integer. Nisi </a:t>
            </a:r>
            <a:r>
              <a:rPr lang="en-US" dirty="0" err="1"/>
              <a:t>scelerisque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ultrices</a:t>
            </a:r>
            <a:r>
              <a:rPr lang="en-US" dirty="0"/>
              <a:t> vitae auctor </a:t>
            </a:r>
            <a:r>
              <a:rPr lang="en-US" dirty="0" err="1"/>
              <a:t>eu</a:t>
            </a:r>
            <a:r>
              <a:rPr lang="en-US" dirty="0"/>
              <a:t>. Ut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sem</a:t>
            </a:r>
            <a:r>
              <a:rPr lang="en-US" dirty="0"/>
              <a:t> integer vitae.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aliqua</a:t>
            </a:r>
            <a:r>
              <a:rPr lang="en-US" dirty="0"/>
              <a:t>.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lacus</a:t>
            </a:r>
            <a:r>
              <a:rPr lang="en-US" dirty="0"/>
              <a:t>. Cursus sit </a:t>
            </a:r>
            <a:r>
              <a:rPr lang="en-US" dirty="0" err="1"/>
              <a:t>amet</a:t>
            </a:r>
            <a:r>
              <a:rPr lang="en-US" dirty="0"/>
              <a:t> dictum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donec</a:t>
            </a:r>
            <a:r>
              <a:rPr lang="en-US" dirty="0"/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52F22E2-0A15-0F47-969A-E06B17C8E4E8}"/>
              </a:ext>
            </a:extLst>
          </p:cNvPr>
          <p:cNvSpPr txBox="1"/>
          <p:nvPr userDrawn="1"/>
        </p:nvSpPr>
        <p:spPr>
          <a:xfrm>
            <a:off x="468775" y="1899197"/>
            <a:ext cx="3753564" cy="2000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300" b="1" i="0" spc="150" baseline="0" dirty="0">
                <a:solidFill>
                  <a:schemeClr val="accent1"/>
                </a:solidFill>
                <a:latin typeface="Source Sans Pro Black" panose="020B0503030403020204" pitchFamily="34" charset="0"/>
              </a:rPr>
              <a:t>CHALLENGE &amp; SOLUTION</a:t>
            </a:r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1E130EE3-FA04-B34E-96B3-E15F828A0FE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8775" y="974256"/>
            <a:ext cx="4865226" cy="80118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Add Case Study Slide</a:t>
            </a:r>
            <a:br>
              <a:rPr lang="en-US" dirty="0"/>
            </a:br>
            <a:r>
              <a:rPr lang="en-US" dirty="0"/>
              <a:t>Title Here…</a:t>
            </a: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B5F1BAAB-862E-DF49-AA84-E0369A9A18D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787114" y="783328"/>
            <a:ext cx="3947686" cy="144647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1300"/>
              </a:lnSpc>
              <a:spcBef>
                <a:spcPts val="600"/>
              </a:spcBef>
              <a:defRPr b="0" i="0">
                <a:solidFill>
                  <a:schemeClr val="bg1"/>
                </a:solidFill>
                <a:latin typeface="Source Sans Pro" panose="020B0503030403020204" pitchFamily="34" charset="0"/>
              </a:defRPr>
            </a:lvl1pPr>
            <a:lvl2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2pPr>
            <a:lvl3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3pPr>
            <a:lvl4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4pPr>
            <a:lvl5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aliqua</a:t>
            </a:r>
            <a:r>
              <a:rPr lang="en-US" dirty="0"/>
              <a:t>.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lacus</a:t>
            </a:r>
            <a:r>
              <a:rPr lang="en-US" dirty="0"/>
              <a:t>. Cursus sit </a:t>
            </a:r>
            <a:r>
              <a:rPr lang="en-US" dirty="0" err="1"/>
              <a:t>amet</a:t>
            </a:r>
            <a:r>
              <a:rPr lang="en-US" dirty="0"/>
              <a:t> dictum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donec</a:t>
            </a:r>
            <a:r>
              <a:rPr lang="en-US" dirty="0"/>
              <a:t>.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ultrices</a:t>
            </a:r>
            <a:r>
              <a:rPr lang="en-US" dirty="0"/>
              <a:t> dui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mi.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sagittis</a:t>
            </a:r>
            <a:r>
              <a:rPr lang="en-US" dirty="0"/>
              <a:t> id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. Mi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 dolor magna </a:t>
            </a:r>
            <a:r>
              <a:rPr lang="en-US" dirty="0" err="1"/>
              <a:t>eget</a:t>
            </a:r>
            <a:r>
              <a:rPr lang="en-US" dirty="0"/>
              <a:t>. Convallis a </a:t>
            </a:r>
            <a:r>
              <a:rPr lang="en-US" dirty="0" err="1"/>
              <a:t>cras</a:t>
            </a:r>
            <a:r>
              <a:rPr lang="en-US" dirty="0"/>
              <a:t> semper auctor </a:t>
            </a:r>
            <a:r>
              <a:rPr lang="en-US" dirty="0" err="1"/>
              <a:t>neque</a:t>
            </a:r>
            <a:r>
              <a:rPr lang="en-US" dirty="0"/>
              <a:t> vitae tempus </a:t>
            </a:r>
            <a:r>
              <a:rPr lang="en-US" dirty="0" err="1"/>
              <a:t>quam</a:t>
            </a:r>
            <a:r>
              <a:rPr lang="en-US" dirty="0"/>
              <a:t> </a:t>
            </a:r>
            <a:r>
              <a:rPr lang="en-US" dirty="0" err="1"/>
              <a:t>pellentesque</a:t>
            </a:r>
            <a:r>
              <a:rPr lang="en-US" dirty="0"/>
              <a:t>. A </a:t>
            </a:r>
            <a:r>
              <a:rPr lang="en-US" dirty="0" err="1"/>
              <a:t>condimentum</a:t>
            </a:r>
            <a:r>
              <a:rPr lang="en-US" dirty="0"/>
              <a:t> vitae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pellentesque</a:t>
            </a:r>
            <a:r>
              <a:rPr lang="en-US" dirty="0"/>
              <a:t> habitant. Semper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duis</a:t>
            </a:r>
            <a:r>
              <a:rPr lang="en-US" dirty="0"/>
              <a:t> at </a:t>
            </a:r>
            <a:r>
              <a:rPr lang="en-US" dirty="0" err="1"/>
              <a:t>tellus</a:t>
            </a:r>
            <a:r>
              <a:rPr lang="en-US" dirty="0"/>
              <a:t> at </a:t>
            </a:r>
            <a:r>
              <a:rPr lang="en-US" dirty="0" err="1"/>
              <a:t>urna</a:t>
            </a:r>
            <a:r>
              <a:rPr lang="en-US" dirty="0"/>
              <a:t> </a:t>
            </a:r>
            <a:r>
              <a:rPr lang="en-US" dirty="0" err="1"/>
              <a:t>condimentum</a:t>
            </a:r>
            <a:r>
              <a:rPr lang="en-US" dirty="0"/>
              <a:t>. </a:t>
            </a:r>
            <a:r>
              <a:rPr lang="en-US" dirty="0" err="1"/>
              <a:t>Accumsan</a:t>
            </a:r>
            <a:r>
              <a:rPr lang="en-US" dirty="0"/>
              <a:t> in </a:t>
            </a:r>
            <a:r>
              <a:rPr lang="en-US" dirty="0" err="1"/>
              <a:t>nisl</a:t>
            </a:r>
            <a:r>
              <a:rPr lang="en-US" dirty="0"/>
              <a:t> nisi </a:t>
            </a:r>
            <a:r>
              <a:rPr lang="en-US" dirty="0" err="1"/>
              <a:t>scelerisque</a:t>
            </a:r>
            <a:r>
              <a:rPr lang="en-US" dirty="0"/>
              <a:t>. Fringilla </a:t>
            </a:r>
            <a:r>
              <a:rPr lang="en-US" dirty="0" err="1"/>
              <a:t>phasellus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 </a:t>
            </a:r>
            <a:r>
              <a:rPr lang="en-US" dirty="0" err="1"/>
              <a:t>scelerisque</a:t>
            </a:r>
            <a:r>
              <a:rPr lang="en-US" dirty="0"/>
              <a:t> </a:t>
            </a:r>
            <a:r>
              <a:rPr lang="en-US" dirty="0" err="1"/>
              <a:t>eleifend</a:t>
            </a:r>
            <a:r>
              <a:rPr lang="en-US" dirty="0"/>
              <a:t> </a:t>
            </a:r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pretium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47B10A0-9C45-404A-8049-94DD75A5A170}"/>
              </a:ext>
            </a:extLst>
          </p:cNvPr>
          <p:cNvSpPr txBox="1"/>
          <p:nvPr userDrawn="1"/>
        </p:nvSpPr>
        <p:spPr>
          <a:xfrm>
            <a:off x="7787115" y="490940"/>
            <a:ext cx="3974580" cy="2000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300" b="1" i="0" spc="150" baseline="0" dirty="0">
                <a:solidFill>
                  <a:schemeClr val="bg1"/>
                </a:solidFill>
                <a:latin typeface="Source Sans Pro Black" panose="020B0503030403020204" pitchFamily="34" charset="0"/>
              </a:rPr>
              <a:t>RESULTS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0A619030-4D19-5E43-9970-A4BA300FD1F4}"/>
              </a:ext>
            </a:extLst>
          </p:cNvPr>
          <p:cNvCxnSpPr>
            <a:cxnSpLocks/>
          </p:cNvCxnSpPr>
          <p:nvPr userDrawn="1"/>
        </p:nvCxnSpPr>
        <p:spPr>
          <a:xfrm>
            <a:off x="7787114" y="2452391"/>
            <a:ext cx="394768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" name="Graphic 39">
            <a:extLst>
              <a:ext uri="{FF2B5EF4-FFF2-40B4-BE49-F238E27FC236}">
                <a16:creationId xmlns:a16="http://schemas.microsoft.com/office/drawing/2014/main" id="{7F903131-3BAC-544F-A85C-6E0E9A8F43F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30306" y="457200"/>
            <a:ext cx="2095017" cy="392816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3F257507-4334-F746-BEDE-05DCB604CAEA}"/>
              </a:ext>
            </a:extLst>
          </p:cNvPr>
          <p:cNvSpPr txBox="1"/>
          <p:nvPr userDrawn="1"/>
        </p:nvSpPr>
        <p:spPr>
          <a:xfrm>
            <a:off x="2928395" y="507414"/>
            <a:ext cx="1293944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300" b="1" i="0" spc="150" baseline="0" dirty="0">
                <a:solidFill>
                  <a:schemeClr val="accent1"/>
                </a:solidFill>
                <a:latin typeface="Source Sans Pro Black" panose="020B0503030403020204" pitchFamily="34" charset="0"/>
              </a:rPr>
              <a:t>CASE STUDY</a:t>
            </a:r>
          </a:p>
        </p:txBody>
      </p:sp>
      <p:sp>
        <p:nvSpPr>
          <p:cNvPr id="42" name="Picture Placeholder 8">
            <a:extLst>
              <a:ext uri="{FF2B5EF4-FFF2-40B4-BE49-F238E27FC236}">
                <a16:creationId xmlns:a16="http://schemas.microsoft.com/office/drawing/2014/main" id="{09DB4B77-75AA-9040-B142-2119DE63E1CB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1359142" y="4508343"/>
            <a:ext cx="5888874" cy="2349657"/>
          </a:xfrm>
          <a:prstGeom prst="rect">
            <a:avLst/>
          </a:prstGeom>
          <a:solidFill>
            <a:schemeClr val="bg1"/>
          </a:solidFill>
        </p:spPr>
        <p:txBody>
          <a:bodyPr tIns="457200">
            <a:normAutofit/>
          </a:bodyPr>
          <a:lstStyle>
            <a:lvl1pPr marL="0" indent="0" algn="ctr">
              <a:buNone/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ON ICON BELOW TO INSERT IMAGE.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578BBD2-9326-564C-9E2B-2544CEBEE0F0}"/>
              </a:ext>
            </a:extLst>
          </p:cNvPr>
          <p:cNvSpPr/>
          <p:nvPr userDrawn="1"/>
        </p:nvSpPr>
        <p:spPr>
          <a:xfrm>
            <a:off x="-1" y="4515831"/>
            <a:ext cx="338624" cy="23496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Source Sans Pro" panose="020B0503030403020204" pitchFamily="34" charset="0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E9DDC446-62D7-F741-A9CD-3C6470BA2FB6}"/>
              </a:ext>
            </a:extLst>
          </p:cNvPr>
          <p:cNvSpPr/>
          <p:nvPr userDrawn="1"/>
        </p:nvSpPr>
        <p:spPr>
          <a:xfrm>
            <a:off x="338617" y="4515831"/>
            <a:ext cx="1020525" cy="234966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Source Sans Pro" panose="020B0503030403020204" pitchFamily="34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A30F14C3-C283-EE4D-8330-CA0D405A38A8}"/>
              </a:ext>
            </a:extLst>
          </p:cNvPr>
          <p:cNvSpPr txBox="1"/>
          <p:nvPr userDrawn="1"/>
        </p:nvSpPr>
        <p:spPr>
          <a:xfrm>
            <a:off x="469285" y="6262300"/>
            <a:ext cx="694101" cy="138499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r>
              <a:rPr lang="en-US" sz="900" b="1" i="0" spc="100" baseline="0" dirty="0">
                <a:solidFill>
                  <a:schemeClr val="bg1"/>
                </a:solidFill>
                <a:latin typeface="Source Sans Pro" panose="020B0503030403020204" pitchFamily="34" charset="0"/>
              </a:rPr>
              <a:t>VIXXO.COM</a:t>
            </a:r>
          </a:p>
        </p:txBody>
      </p:sp>
      <p:sp>
        <p:nvSpPr>
          <p:cNvPr id="43" name="Picture Placeholder 3">
            <a:extLst>
              <a:ext uri="{FF2B5EF4-FFF2-40B4-BE49-F238E27FC236}">
                <a16:creationId xmlns:a16="http://schemas.microsoft.com/office/drawing/2014/main" id="{097EBB9C-AE93-2F4E-B65A-4ED46FD78A9A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-1398982" y="4306786"/>
            <a:ext cx="3304077" cy="405983"/>
          </a:xfrm>
          <a:prstGeom prst="rect">
            <a:avLst/>
          </a:prstGeom>
          <a:blipFill dpi="0" rotWithShape="1">
            <a:blip r:embed="rId6">
              <a:alphaModFix amt="25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>
              <a:fillRect/>
            </a:stretch>
          </a:blipFill>
        </p:spPr>
        <p:txBody>
          <a:bodyPr anchor="ctr"/>
          <a:lstStyle>
            <a:lvl1pPr marL="0" marR="0" indent="0" algn="r" defTabSz="914400" rtl="0" eaLnBrk="1" fontAlgn="auto" latinLnBrk="0" hangingPunct="1">
              <a:lnSpc>
                <a:spcPts val="13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solidFill>
                  <a:srgbClr val="FF0000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ts val="13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000" dirty="0"/>
              <a:t> ICON PLACEMENT ONLY</a:t>
            </a:r>
            <a:endParaRPr lang="en-US" dirty="0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DD011DFF-EDEB-D244-BBD7-F90BA79E0D76}"/>
              </a:ext>
            </a:extLst>
          </p:cNvPr>
          <p:cNvSpPr/>
          <p:nvPr userDrawn="1"/>
        </p:nvSpPr>
        <p:spPr>
          <a:xfrm>
            <a:off x="7175003" y="-606"/>
            <a:ext cx="77844" cy="450894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Source Sans Pro" panose="020B0503030403020204" pitchFamily="34" charset="0"/>
            </a:endParaRPr>
          </a:p>
        </p:txBody>
      </p:sp>
      <p:sp>
        <p:nvSpPr>
          <p:cNvPr id="13" name="Picture Placeholder 17">
            <a:extLst>
              <a:ext uri="{FF2B5EF4-FFF2-40B4-BE49-F238E27FC236}">
                <a16:creationId xmlns:a16="http://schemas.microsoft.com/office/drawing/2014/main" id="{B3E1E219-813B-9245-9C82-E21937C03A5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334001" y="-537862"/>
            <a:ext cx="2752128" cy="2752128"/>
          </a:xfrm>
          <a:prstGeom prst="rect">
            <a:avLst/>
          </a:prstGeom>
          <a:blipFill dpi="0" rotWithShape="1"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/>
            <a:stretch>
              <a:fillRect/>
            </a:stretch>
          </a:blipFill>
        </p:spPr>
        <p:txBody>
          <a:bodyPr anchor="ctr"/>
          <a:lstStyle>
            <a:lvl1pPr algn="ctr">
              <a:buNone/>
              <a:defRPr sz="1200">
                <a:solidFill>
                  <a:srgbClr val="FF0000"/>
                </a:solidFill>
              </a:defRPr>
            </a:lvl1pPr>
          </a:lstStyle>
          <a:p>
            <a:r>
              <a:rPr lang="en-US" sz="1200" dirty="0"/>
              <a:t> ICON</a:t>
            </a:r>
          </a:p>
          <a:p>
            <a:r>
              <a:rPr lang="en-US" sz="1200" dirty="0"/>
              <a:t>PLACEMENT</a:t>
            </a:r>
          </a:p>
          <a:p>
            <a:r>
              <a:rPr lang="en-US" sz="1200" dirty="0"/>
              <a:t>ONLY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220905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S 3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A8507AB-B3F1-6F4C-BFCB-8CD4FAC92A4C}"/>
              </a:ext>
            </a:extLst>
          </p:cNvPr>
          <p:cNvSpPr/>
          <p:nvPr userDrawn="1"/>
        </p:nvSpPr>
        <p:spPr>
          <a:xfrm>
            <a:off x="4745620" y="0"/>
            <a:ext cx="7446380" cy="5118104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Source Sans Pro" panose="020B0503030403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4953B6A-EFF2-8546-B31D-CA65D251E3D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Add Case Study Slide</a:t>
            </a:r>
            <a:br>
              <a:rPr lang="en-US" dirty="0"/>
            </a:br>
            <a:r>
              <a:rPr lang="en-US" dirty="0"/>
              <a:t>Title Here…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F3A9066F-0F5B-334F-974E-0F21D3892FF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9284" y="2191585"/>
            <a:ext cx="3753055" cy="2034975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1pPr>
            <a:lvl2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2pPr>
            <a:lvl3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3pPr>
            <a:lvl4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4pPr>
            <a:lvl5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aliqua</a:t>
            </a:r>
            <a:r>
              <a:rPr lang="en-US" dirty="0"/>
              <a:t>.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lacus</a:t>
            </a:r>
            <a:r>
              <a:rPr lang="en-US" dirty="0"/>
              <a:t>. Cursus sit </a:t>
            </a:r>
            <a:r>
              <a:rPr lang="en-US" dirty="0" err="1"/>
              <a:t>amet</a:t>
            </a:r>
            <a:r>
              <a:rPr lang="en-US" dirty="0"/>
              <a:t> dictum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donec</a:t>
            </a:r>
            <a:r>
              <a:rPr lang="en-US" dirty="0"/>
              <a:t>.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ultrices</a:t>
            </a:r>
            <a:r>
              <a:rPr lang="en-US" dirty="0"/>
              <a:t> dui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mi.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sagittis</a:t>
            </a:r>
            <a:r>
              <a:rPr lang="en-US" dirty="0"/>
              <a:t> id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. Mi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 dolor magna </a:t>
            </a:r>
            <a:r>
              <a:rPr lang="en-US" dirty="0" err="1"/>
              <a:t>eget</a:t>
            </a:r>
            <a:r>
              <a:rPr lang="en-US" dirty="0"/>
              <a:t>. Convallis a </a:t>
            </a:r>
            <a:r>
              <a:rPr lang="en-US" dirty="0" err="1"/>
              <a:t>cras</a:t>
            </a:r>
            <a:r>
              <a:rPr lang="en-US" dirty="0"/>
              <a:t> semper auctor </a:t>
            </a:r>
            <a:r>
              <a:rPr lang="en-US" dirty="0" err="1"/>
              <a:t>neque</a:t>
            </a:r>
            <a:r>
              <a:rPr lang="en-US" dirty="0"/>
              <a:t> vitae tempus </a:t>
            </a:r>
            <a:r>
              <a:rPr lang="en-US" dirty="0" err="1"/>
              <a:t>quam</a:t>
            </a:r>
            <a:r>
              <a:rPr lang="en-US" dirty="0"/>
              <a:t> </a:t>
            </a:r>
            <a:r>
              <a:rPr lang="en-US" dirty="0" err="1"/>
              <a:t>pellentesque</a:t>
            </a:r>
            <a:r>
              <a:rPr lang="en-US" dirty="0"/>
              <a:t>.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phasellus</a:t>
            </a:r>
            <a:r>
              <a:rPr lang="en-US" dirty="0"/>
              <a:t> </a:t>
            </a:r>
            <a:r>
              <a:rPr lang="en-US" dirty="0" err="1"/>
              <a:t>egestas</a:t>
            </a:r>
            <a:r>
              <a:rPr lang="en-US" dirty="0"/>
              <a:t> </a:t>
            </a:r>
            <a:r>
              <a:rPr lang="en-US" dirty="0" err="1"/>
              <a:t>tellus</a:t>
            </a:r>
            <a:r>
              <a:rPr lang="en-US" dirty="0"/>
              <a:t> </a:t>
            </a:r>
            <a:r>
              <a:rPr lang="en-US" dirty="0" err="1"/>
              <a:t>rutrum</a:t>
            </a:r>
            <a:r>
              <a:rPr lang="en-US" dirty="0"/>
              <a:t> </a:t>
            </a:r>
            <a:r>
              <a:rPr lang="en-US" dirty="0" err="1"/>
              <a:t>tellus</a:t>
            </a:r>
            <a:r>
              <a:rPr lang="en-US" dirty="0"/>
              <a:t> </a:t>
            </a:r>
            <a:r>
              <a:rPr lang="en-US" dirty="0" err="1"/>
              <a:t>pellentesque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. Semper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nam</a:t>
            </a:r>
            <a:r>
              <a:rPr lang="en-US" dirty="0"/>
              <a:t> libero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sit. Mattis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tellus</a:t>
            </a:r>
            <a:r>
              <a:rPr lang="en-US" dirty="0"/>
              <a:t> </a:t>
            </a:r>
            <a:r>
              <a:rPr lang="en-US" dirty="0" err="1"/>
              <a:t>elementum</a:t>
            </a:r>
            <a:r>
              <a:rPr lang="en-US" dirty="0"/>
              <a:t> </a:t>
            </a:r>
            <a:r>
              <a:rPr lang="en-US" dirty="0" err="1"/>
              <a:t>sagittis</a:t>
            </a:r>
            <a:r>
              <a:rPr lang="en-US" dirty="0"/>
              <a:t> vitae et </a:t>
            </a:r>
            <a:r>
              <a:rPr lang="en-US" dirty="0" err="1"/>
              <a:t>leo</a:t>
            </a:r>
            <a:r>
              <a:rPr lang="en-US" dirty="0"/>
              <a:t>. </a:t>
            </a:r>
            <a:r>
              <a:rPr lang="en-US" dirty="0" err="1"/>
              <a:t>Faucibus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in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pretium</a:t>
            </a:r>
            <a:r>
              <a:rPr lang="en-US" dirty="0"/>
              <a:t>. </a:t>
            </a:r>
            <a:r>
              <a:rPr lang="en-US" dirty="0" err="1"/>
              <a:t>Nascetur</a:t>
            </a:r>
            <a:r>
              <a:rPr lang="en-US" dirty="0"/>
              <a:t> </a:t>
            </a:r>
            <a:r>
              <a:rPr lang="en-US" dirty="0" err="1"/>
              <a:t>ridiculus</a:t>
            </a:r>
            <a:r>
              <a:rPr lang="en-US" dirty="0"/>
              <a:t> </a:t>
            </a:r>
            <a:r>
              <a:rPr lang="en-US" dirty="0" err="1"/>
              <a:t>mus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vitae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leo</a:t>
            </a:r>
            <a:r>
              <a:rPr lang="en-US" dirty="0"/>
              <a:t> integer. Nisi </a:t>
            </a:r>
            <a:r>
              <a:rPr lang="en-US" dirty="0" err="1"/>
              <a:t>scelerisque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ultrices</a:t>
            </a:r>
            <a:r>
              <a:rPr lang="en-US" dirty="0"/>
              <a:t> vitae auctor </a:t>
            </a:r>
            <a:r>
              <a:rPr lang="en-US" dirty="0" err="1"/>
              <a:t>eu</a:t>
            </a:r>
            <a:r>
              <a:rPr lang="en-US" dirty="0"/>
              <a:t>. Ut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sem</a:t>
            </a:r>
            <a:r>
              <a:rPr lang="en-US" dirty="0"/>
              <a:t> integer vitae.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82EB0B7-B636-6B41-BF55-D2D8052B1708}"/>
              </a:ext>
            </a:extLst>
          </p:cNvPr>
          <p:cNvSpPr txBox="1"/>
          <p:nvPr userDrawn="1"/>
        </p:nvSpPr>
        <p:spPr>
          <a:xfrm>
            <a:off x="468775" y="1899197"/>
            <a:ext cx="3753564" cy="2000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300" b="1" i="0" spc="150" baseline="0" dirty="0">
                <a:solidFill>
                  <a:schemeClr val="accent1"/>
                </a:solidFill>
                <a:latin typeface="Source Sans Pro Black" panose="020B0503030403020204" pitchFamily="34" charset="0"/>
              </a:rPr>
              <a:t>CHALLENGE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81E9CBCC-DD2F-6E49-AD36-669BEAB6B36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69284" y="4660465"/>
            <a:ext cx="3753055" cy="1496495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1pPr>
            <a:lvl2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2pPr>
            <a:lvl3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3pPr>
            <a:lvl4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4pPr>
            <a:lvl5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aliqua</a:t>
            </a:r>
            <a:r>
              <a:rPr lang="en-US" dirty="0"/>
              <a:t>.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lacus</a:t>
            </a:r>
            <a:r>
              <a:rPr lang="en-US" dirty="0"/>
              <a:t>. Cursus sit </a:t>
            </a:r>
            <a:r>
              <a:rPr lang="en-US" dirty="0" err="1"/>
              <a:t>amet</a:t>
            </a:r>
            <a:r>
              <a:rPr lang="en-US" dirty="0"/>
              <a:t> dictum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donec</a:t>
            </a:r>
            <a:r>
              <a:rPr lang="en-US" dirty="0"/>
              <a:t>.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ultrices</a:t>
            </a:r>
            <a:r>
              <a:rPr lang="en-US" dirty="0"/>
              <a:t> dui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mi.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sagittis</a:t>
            </a:r>
            <a:r>
              <a:rPr lang="en-US" dirty="0"/>
              <a:t> id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. Mi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 dolor magna </a:t>
            </a:r>
            <a:r>
              <a:rPr lang="en-US" dirty="0" err="1"/>
              <a:t>eget</a:t>
            </a:r>
            <a:r>
              <a:rPr lang="en-US" dirty="0"/>
              <a:t>. Convallis a </a:t>
            </a:r>
            <a:r>
              <a:rPr lang="en-US" dirty="0" err="1"/>
              <a:t>cras</a:t>
            </a:r>
            <a:r>
              <a:rPr lang="en-US" dirty="0"/>
              <a:t> semper auctor </a:t>
            </a:r>
            <a:r>
              <a:rPr lang="en-US" dirty="0" err="1"/>
              <a:t>neque</a:t>
            </a:r>
            <a:r>
              <a:rPr lang="en-US" dirty="0"/>
              <a:t> vitae tempus </a:t>
            </a:r>
            <a:r>
              <a:rPr lang="en-US" dirty="0" err="1"/>
              <a:t>quam</a:t>
            </a:r>
            <a:r>
              <a:rPr lang="en-US" dirty="0"/>
              <a:t> </a:t>
            </a:r>
            <a:r>
              <a:rPr lang="en-US" dirty="0" err="1"/>
              <a:t>pellentesque</a:t>
            </a:r>
            <a:r>
              <a:rPr lang="en-US" dirty="0"/>
              <a:t>.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phasellus</a:t>
            </a:r>
            <a:r>
              <a:rPr lang="en-US" dirty="0"/>
              <a:t> </a:t>
            </a:r>
            <a:r>
              <a:rPr lang="en-US" dirty="0" err="1"/>
              <a:t>egestas</a:t>
            </a:r>
            <a:r>
              <a:rPr lang="en-US" dirty="0"/>
              <a:t> </a:t>
            </a:r>
            <a:r>
              <a:rPr lang="en-US" dirty="0" err="1"/>
              <a:t>tellus</a:t>
            </a:r>
            <a:r>
              <a:rPr lang="en-US" dirty="0"/>
              <a:t> </a:t>
            </a:r>
            <a:r>
              <a:rPr lang="en-US" dirty="0" err="1"/>
              <a:t>rutrum</a:t>
            </a:r>
            <a:r>
              <a:rPr lang="en-US" dirty="0"/>
              <a:t> </a:t>
            </a:r>
            <a:r>
              <a:rPr lang="en-US" dirty="0" err="1"/>
              <a:t>tellus</a:t>
            </a:r>
            <a:r>
              <a:rPr lang="en-US" dirty="0"/>
              <a:t> </a:t>
            </a:r>
            <a:r>
              <a:rPr lang="en-US" dirty="0" err="1"/>
              <a:t>pellentesque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. Semper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nam</a:t>
            </a:r>
            <a:r>
              <a:rPr lang="en-US" dirty="0"/>
              <a:t> libero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sit. Mattis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tellus</a:t>
            </a:r>
            <a:r>
              <a:rPr lang="en-US" dirty="0"/>
              <a:t> </a:t>
            </a:r>
            <a:r>
              <a:rPr lang="en-US" dirty="0" err="1"/>
              <a:t>elementum</a:t>
            </a:r>
            <a:r>
              <a:rPr lang="en-US" dirty="0"/>
              <a:t> </a:t>
            </a:r>
            <a:r>
              <a:rPr lang="en-US" dirty="0" err="1"/>
              <a:t>sagittis</a:t>
            </a:r>
            <a:r>
              <a:rPr lang="en-US" dirty="0"/>
              <a:t> vitae et </a:t>
            </a:r>
            <a:r>
              <a:rPr lang="en-US" dirty="0" err="1"/>
              <a:t>leo</a:t>
            </a:r>
            <a:r>
              <a:rPr lang="en-US" dirty="0"/>
              <a:t>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AD36FBB-454F-DA47-94B7-2973B0845BBF}"/>
              </a:ext>
            </a:extLst>
          </p:cNvPr>
          <p:cNvSpPr txBox="1"/>
          <p:nvPr userDrawn="1"/>
        </p:nvSpPr>
        <p:spPr>
          <a:xfrm>
            <a:off x="468775" y="4368077"/>
            <a:ext cx="3753564" cy="2000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300" b="1" i="0" spc="150" baseline="0" dirty="0">
                <a:solidFill>
                  <a:schemeClr val="accent1"/>
                </a:solidFill>
                <a:latin typeface="Source Sans Pro Black" panose="020B0503030403020204" pitchFamily="34" charset="0"/>
              </a:rPr>
              <a:t>SOLUTION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C6C36854-C145-7E4A-8D68-A6F5560B9FB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12663" y="840894"/>
            <a:ext cx="2488675" cy="2770407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1300"/>
              </a:lnSpc>
              <a:spcBef>
                <a:spcPts val="600"/>
              </a:spcBef>
              <a:defRPr b="0" i="0">
                <a:solidFill>
                  <a:schemeClr val="bg1"/>
                </a:solidFill>
                <a:latin typeface="Source Sans Pro" panose="020B0503030403020204" pitchFamily="34" charset="0"/>
              </a:defRPr>
            </a:lvl1pPr>
            <a:lvl2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2pPr>
            <a:lvl3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3pPr>
            <a:lvl4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4pPr>
            <a:lvl5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aliqua</a:t>
            </a:r>
            <a:r>
              <a:rPr lang="en-US" dirty="0"/>
              <a:t>.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lacus</a:t>
            </a:r>
            <a:r>
              <a:rPr lang="en-US" dirty="0"/>
              <a:t>. Cursus sit </a:t>
            </a:r>
            <a:r>
              <a:rPr lang="en-US" dirty="0" err="1"/>
              <a:t>amet</a:t>
            </a:r>
            <a:r>
              <a:rPr lang="en-US" dirty="0"/>
              <a:t> dictum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donec</a:t>
            </a:r>
            <a:r>
              <a:rPr lang="en-US" dirty="0"/>
              <a:t>.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ultrices</a:t>
            </a:r>
            <a:r>
              <a:rPr lang="en-US" dirty="0"/>
              <a:t> dui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mi.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sagittis</a:t>
            </a:r>
            <a:r>
              <a:rPr lang="en-US" dirty="0"/>
              <a:t> id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. Mi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 dolor magna </a:t>
            </a:r>
            <a:r>
              <a:rPr lang="en-US" dirty="0" err="1"/>
              <a:t>eget</a:t>
            </a:r>
            <a:r>
              <a:rPr lang="en-US" dirty="0"/>
              <a:t>. Convallis a </a:t>
            </a:r>
            <a:r>
              <a:rPr lang="en-US" dirty="0" err="1"/>
              <a:t>cras</a:t>
            </a:r>
            <a:r>
              <a:rPr lang="en-US" dirty="0"/>
              <a:t> semper auctor </a:t>
            </a:r>
            <a:r>
              <a:rPr lang="en-US" dirty="0" err="1"/>
              <a:t>neque</a:t>
            </a:r>
            <a:r>
              <a:rPr lang="en-US" dirty="0"/>
              <a:t> vitae tempus </a:t>
            </a:r>
            <a:r>
              <a:rPr lang="en-US" dirty="0" err="1"/>
              <a:t>quam</a:t>
            </a:r>
            <a:r>
              <a:rPr lang="en-US" dirty="0"/>
              <a:t> </a:t>
            </a:r>
            <a:r>
              <a:rPr lang="en-US" dirty="0" err="1"/>
              <a:t>pellentesque</a:t>
            </a:r>
            <a:r>
              <a:rPr lang="en-US" dirty="0"/>
              <a:t>. A </a:t>
            </a:r>
            <a:r>
              <a:rPr lang="en-US" dirty="0" err="1"/>
              <a:t>condimentum</a:t>
            </a:r>
            <a:r>
              <a:rPr lang="en-US" dirty="0"/>
              <a:t> vitae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pellentesque</a:t>
            </a:r>
            <a:r>
              <a:rPr lang="en-US" dirty="0"/>
              <a:t> habitant. Semper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duis</a:t>
            </a:r>
            <a:r>
              <a:rPr lang="en-US" dirty="0"/>
              <a:t> at </a:t>
            </a:r>
            <a:r>
              <a:rPr lang="en-US" dirty="0" err="1"/>
              <a:t>tellus</a:t>
            </a:r>
            <a:r>
              <a:rPr lang="en-US" dirty="0"/>
              <a:t> at </a:t>
            </a:r>
            <a:r>
              <a:rPr lang="en-US" dirty="0" err="1"/>
              <a:t>urna</a:t>
            </a:r>
            <a:r>
              <a:rPr lang="en-US" dirty="0"/>
              <a:t> </a:t>
            </a:r>
            <a:r>
              <a:rPr lang="en-US" dirty="0" err="1"/>
              <a:t>condimentum</a:t>
            </a:r>
            <a:r>
              <a:rPr lang="en-US" dirty="0"/>
              <a:t>. </a:t>
            </a:r>
            <a:r>
              <a:rPr lang="en-US" dirty="0" err="1"/>
              <a:t>Accumsan</a:t>
            </a:r>
            <a:r>
              <a:rPr lang="en-US" dirty="0"/>
              <a:t> in </a:t>
            </a:r>
            <a:r>
              <a:rPr lang="en-US" dirty="0" err="1"/>
              <a:t>nisl</a:t>
            </a:r>
            <a:r>
              <a:rPr lang="en-US" dirty="0"/>
              <a:t> nisi </a:t>
            </a:r>
            <a:r>
              <a:rPr lang="en-US" dirty="0" err="1"/>
              <a:t>scelerisque</a:t>
            </a:r>
            <a:r>
              <a:rPr lang="en-US" dirty="0"/>
              <a:t>. Fringilla </a:t>
            </a:r>
            <a:r>
              <a:rPr lang="en-US" dirty="0" err="1"/>
              <a:t>phasellus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 </a:t>
            </a:r>
            <a:r>
              <a:rPr lang="en-US" dirty="0" err="1"/>
              <a:t>scelerisque</a:t>
            </a:r>
            <a:r>
              <a:rPr lang="en-US" dirty="0"/>
              <a:t> </a:t>
            </a:r>
            <a:r>
              <a:rPr lang="en-US" dirty="0" err="1"/>
              <a:t>eleifend</a:t>
            </a:r>
            <a:r>
              <a:rPr lang="en-US" dirty="0"/>
              <a:t> </a:t>
            </a:r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pretium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A5B2E8A-94B2-034E-834E-7CFCE800C432}"/>
              </a:ext>
            </a:extLst>
          </p:cNvPr>
          <p:cNvSpPr txBox="1"/>
          <p:nvPr userDrawn="1"/>
        </p:nvSpPr>
        <p:spPr>
          <a:xfrm>
            <a:off x="5312152" y="548505"/>
            <a:ext cx="2487168" cy="2000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300" b="1" i="0" spc="150" baseline="0" dirty="0">
                <a:solidFill>
                  <a:schemeClr val="bg1"/>
                </a:solidFill>
                <a:latin typeface="Source Sans Pro Black" panose="020B0503030403020204" pitchFamily="34" charset="0"/>
              </a:rPr>
              <a:t>RESULTS</a:t>
            </a: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B149EFC5-0493-EE47-AE2E-BB7F2A7AFFD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125428" y="840749"/>
            <a:ext cx="3597797" cy="1058448"/>
          </a:xfrm>
          <a:prstGeom prst="rect">
            <a:avLst/>
          </a:prstGeom>
        </p:spPr>
        <p:txBody>
          <a:bodyPr lIns="0" tIns="0" rIns="0" bIns="0" anchor="b"/>
          <a:lstStyle>
            <a:lvl1pPr algn="ctr">
              <a:lnSpc>
                <a:spcPts val="1300"/>
              </a:lnSpc>
              <a:spcBef>
                <a:spcPts val="600"/>
              </a:spcBef>
              <a:defRPr sz="8000" b="1" i="0">
                <a:solidFill>
                  <a:schemeClr val="bg1"/>
                </a:solidFill>
                <a:latin typeface="Source Sans Pro Black" panose="020B0503030403020204" pitchFamily="34" charset="0"/>
              </a:defRPr>
            </a:lvl1pPr>
            <a:lvl2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2pPr>
            <a:lvl3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3pPr>
            <a:lvl4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4pPr>
            <a:lvl5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5pPr>
          </a:lstStyle>
          <a:p>
            <a:pPr lvl="0"/>
            <a:r>
              <a:rPr lang="en-US" dirty="0"/>
              <a:t>$999K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1704F1D4-DFF3-5F4A-9FFC-67A408A44BD1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125428" y="1926274"/>
            <a:ext cx="3609372" cy="642178"/>
          </a:xfrm>
          <a:prstGeom prst="rect">
            <a:avLst/>
          </a:prstGeom>
        </p:spPr>
        <p:txBody>
          <a:bodyPr lIns="0" tIns="0" rIns="0" bIns="0"/>
          <a:lstStyle>
            <a:lvl1pPr algn="ctr">
              <a:lnSpc>
                <a:spcPct val="100000"/>
              </a:lnSpc>
              <a:spcBef>
                <a:spcPts val="600"/>
              </a:spcBef>
              <a:defRPr sz="1400" b="1" i="0">
                <a:solidFill>
                  <a:schemeClr val="bg1"/>
                </a:solidFill>
                <a:latin typeface="Source Sans Pro" panose="020B0503030403020204" pitchFamily="34" charset="0"/>
              </a:defRPr>
            </a:lvl1pPr>
            <a:lvl2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2pPr>
            <a:lvl3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3pPr>
            <a:lvl4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4pPr>
            <a:lvl5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13" name="Picture Placeholder 20">
            <a:extLst>
              <a:ext uri="{FF2B5EF4-FFF2-40B4-BE49-F238E27FC236}">
                <a16:creationId xmlns:a16="http://schemas.microsoft.com/office/drawing/2014/main" id="{F80E8331-E0DF-0D4D-8BD8-A58F855120F9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9722682" y="412832"/>
            <a:ext cx="475488" cy="393192"/>
          </a:xfrm>
          <a:prstGeom prst="rect">
            <a:avLst/>
          </a:pr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 lIns="0" tIns="0" rIns="0"/>
          <a:lstStyle>
            <a:lvl1pPr algn="ctr">
              <a:defRPr>
                <a:solidFill>
                  <a:srgbClr val="FF0000"/>
                </a:solidFill>
              </a:defRPr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4D7560A7-BFD7-EF41-B750-958DA7202B5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15380" y="3068907"/>
            <a:ext cx="1583803" cy="554248"/>
          </a:xfrm>
          <a:prstGeom prst="rect">
            <a:avLst/>
          </a:prstGeom>
        </p:spPr>
        <p:txBody>
          <a:bodyPr lIns="0" tIns="0" rIns="0" bIns="0" anchor="b"/>
          <a:lstStyle>
            <a:lvl1pPr algn="ctr">
              <a:lnSpc>
                <a:spcPts val="1300"/>
              </a:lnSpc>
              <a:spcBef>
                <a:spcPts val="600"/>
              </a:spcBef>
              <a:defRPr sz="3600" b="1" i="0">
                <a:solidFill>
                  <a:schemeClr val="bg1"/>
                </a:solidFill>
                <a:latin typeface="Source Sans Pro Black" panose="020B0503030403020204" pitchFamily="34" charset="0"/>
              </a:defRPr>
            </a:lvl1pPr>
            <a:lvl2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2pPr>
            <a:lvl3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3pPr>
            <a:lvl4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4pPr>
            <a:lvl5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5pPr>
          </a:lstStyle>
          <a:p>
            <a:pPr lvl="0"/>
            <a:r>
              <a:rPr lang="en-US" dirty="0"/>
              <a:t>$999K</a:t>
            </a:r>
          </a:p>
        </p:txBody>
      </p:sp>
      <p:sp>
        <p:nvSpPr>
          <p:cNvPr id="16" name="Text Placeholder 5">
            <a:extLst>
              <a:ext uri="{FF2B5EF4-FFF2-40B4-BE49-F238E27FC236}">
                <a16:creationId xmlns:a16="http://schemas.microsoft.com/office/drawing/2014/main" id="{18B7DA6A-36C4-884C-82C1-ED55661075C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115380" y="3661079"/>
            <a:ext cx="1583803" cy="501070"/>
          </a:xfrm>
          <a:prstGeom prst="rect">
            <a:avLst/>
          </a:prstGeom>
        </p:spPr>
        <p:txBody>
          <a:bodyPr lIns="0" tIns="0" rIns="0" bIns="0"/>
          <a:lstStyle>
            <a:lvl1pPr algn="ctr">
              <a:lnSpc>
                <a:spcPct val="100000"/>
              </a:lnSpc>
              <a:spcBef>
                <a:spcPts val="600"/>
              </a:spcBef>
              <a:defRPr b="1" i="0">
                <a:solidFill>
                  <a:schemeClr val="bg1"/>
                </a:solidFill>
                <a:latin typeface="Source Sans Pro" panose="020B0503030403020204" pitchFamily="34" charset="0"/>
              </a:defRPr>
            </a:lvl1pPr>
            <a:lvl2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2pPr>
            <a:lvl3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3pPr>
            <a:lvl4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4pPr>
            <a:lvl5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17" name="Picture Placeholder 20">
            <a:extLst>
              <a:ext uri="{FF2B5EF4-FFF2-40B4-BE49-F238E27FC236}">
                <a16:creationId xmlns:a16="http://schemas.microsoft.com/office/drawing/2014/main" id="{0D90179E-E458-1A49-B56B-E58AB2374C98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8733162" y="2777283"/>
            <a:ext cx="343835" cy="284325"/>
          </a:xfrm>
          <a:prstGeom prst="rect">
            <a:avLst/>
          </a:pr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 lIns="0" tIns="0" rIns="0"/>
          <a:lstStyle>
            <a:lvl1pPr algn="ctr">
              <a:defRPr>
                <a:solidFill>
                  <a:srgbClr val="FF0000"/>
                </a:solidFill>
              </a:defRPr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27" name="Picture Placeholder 8">
            <a:extLst>
              <a:ext uri="{FF2B5EF4-FFF2-40B4-BE49-F238E27FC236}">
                <a16:creationId xmlns:a16="http://schemas.microsoft.com/office/drawing/2014/main" id="{F71763AD-0B5D-2741-B327-040E6DECA6CC}"/>
              </a:ext>
            </a:extLst>
          </p:cNvPr>
          <p:cNvSpPr>
            <a:spLocks noGrp="1"/>
          </p:cNvSpPr>
          <p:nvPr>
            <p:ph type="pic" sz="quarter" idx="36" hasCustomPrompt="1"/>
          </p:nvPr>
        </p:nvSpPr>
        <p:spPr>
          <a:xfrm>
            <a:off x="6920777" y="4481301"/>
            <a:ext cx="5271223" cy="2349657"/>
          </a:xfrm>
          <a:prstGeom prst="rect">
            <a:avLst/>
          </a:prstGeom>
          <a:solidFill>
            <a:schemeClr val="bg1"/>
          </a:solidFill>
        </p:spPr>
        <p:txBody>
          <a:bodyPr tIns="457200">
            <a:normAutofit/>
          </a:bodyPr>
          <a:lstStyle>
            <a:lvl1pPr marL="0" indent="0" algn="ctr">
              <a:buNone/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ON ICON BELOW TO INSERT IMAGE.</a:t>
            </a:r>
          </a:p>
        </p:txBody>
      </p:sp>
      <p:sp>
        <p:nvSpPr>
          <p:cNvPr id="30" name="Text Placeholder 5">
            <a:extLst>
              <a:ext uri="{FF2B5EF4-FFF2-40B4-BE49-F238E27FC236}">
                <a16:creationId xmlns:a16="http://schemas.microsoft.com/office/drawing/2014/main" id="{E1F328D3-FAAC-4949-BFC4-E061290964B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10150171" y="3068907"/>
            <a:ext cx="1583803" cy="554248"/>
          </a:xfrm>
          <a:prstGeom prst="rect">
            <a:avLst/>
          </a:prstGeom>
        </p:spPr>
        <p:txBody>
          <a:bodyPr lIns="0" tIns="0" rIns="0" bIns="0" anchor="b"/>
          <a:lstStyle>
            <a:lvl1pPr algn="ctr">
              <a:lnSpc>
                <a:spcPts val="1300"/>
              </a:lnSpc>
              <a:spcBef>
                <a:spcPts val="600"/>
              </a:spcBef>
              <a:defRPr sz="3600" b="1" i="0">
                <a:solidFill>
                  <a:schemeClr val="bg1"/>
                </a:solidFill>
                <a:latin typeface="Source Sans Pro Black" panose="020B0503030403020204" pitchFamily="34" charset="0"/>
              </a:defRPr>
            </a:lvl1pPr>
            <a:lvl2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2pPr>
            <a:lvl3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3pPr>
            <a:lvl4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4pPr>
            <a:lvl5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5pPr>
          </a:lstStyle>
          <a:p>
            <a:pPr lvl="0"/>
            <a:r>
              <a:rPr lang="en-US" dirty="0"/>
              <a:t>$999K</a:t>
            </a:r>
          </a:p>
        </p:txBody>
      </p:sp>
      <p:sp>
        <p:nvSpPr>
          <p:cNvPr id="31" name="Text Placeholder 5">
            <a:extLst>
              <a:ext uri="{FF2B5EF4-FFF2-40B4-BE49-F238E27FC236}">
                <a16:creationId xmlns:a16="http://schemas.microsoft.com/office/drawing/2014/main" id="{CCEEDAB5-C8B3-024D-9875-C7157FD282EC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0150171" y="3661079"/>
            <a:ext cx="1583803" cy="501070"/>
          </a:xfrm>
          <a:prstGeom prst="rect">
            <a:avLst/>
          </a:prstGeom>
        </p:spPr>
        <p:txBody>
          <a:bodyPr lIns="0" tIns="0" rIns="0" bIns="0"/>
          <a:lstStyle>
            <a:lvl1pPr algn="ctr">
              <a:lnSpc>
                <a:spcPct val="100000"/>
              </a:lnSpc>
              <a:spcBef>
                <a:spcPts val="600"/>
              </a:spcBef>
              <a:defRPr b="1" i="0">
                <a:solidFill>
                  <a:schemeClr val="bg1"/>
                </a:solidFill>
                <a:latin typeface="Source Sans Pro" panose="020B0503030403020204" pitchFamily="34" charset="0"/>
              </a:defRPr>
            </a:lvl1pPr>
            <a:lvl2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2pPr>
            <a:lvl3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3pPr>
            <a:lvl4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4pPr>
            <a:lvl5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32" name="Picture Placeholder 20">
            <a:extLst>
              <a:ext uri="{FF2B5EF4-FFF2-40B4-BE49-F238E27FC236}">
                <a16:creationId xmlns:a16="http://schemas.microsoft.com/office/drawing/2014/main" id="{63A2C538-A4A9-D444-A64B-06284CC04195}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10767953" y="2777283"/>
            <a:ext cx="343835" cy="284325"/>
          </a:xfrm>
          <a:prstGeom prst="rect">
            <a:avLst/>
          </a:pr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 lIns="0" tIns="0" rIns="0"/>
          <a:lstStyle>
            <a:lvl1pPr algn="ctr">
              <a:defRPr>
                <a:solidFill>
                  <a:srgbClr val="FF0000"/>
                </a:solidFill>
              </a:defRPr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28" name="Picture Placeholder 3">
            <a:extLst>
              <a:ext uri="{FF2B5EF4-FFF2-40B4-BE49-F238E27FC236}">
                <a16:creationId xmlns:a16="http://schemas.microsoft.com/office/drawing/2014/main" id="{6EB2983D-B772-FC4F-A649-183790ACA52E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4495243" y="4915112"/>
            <a:ext cx="3304077" cy="405983"/>
          </a:xfrm>
          <a:prstGeom prst="rect">
            <a:avLst/>
          </a:pr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 anchor="ctr"/>
          <a:lstStyle>
            <a:lvl1pPr algn="l">
              <a:defRPr>
                <a:solidFill>
                  <a:srgbClr val="FF0000"/>
                </a:solidFill>
              </a:defRPr>
            </a:lvl1pPr>
          </a:lstStyle>
          <a:p>
            <a:r>
              <a:rPr lang="en-US" sz="1000" dirty="0"/>
              <a:t> ICON PLACEMENT ONLY</a:t>
            </a:r>
            <a:endParaRPr lang="en-US" dirty="0"/>
          </a:p>
        </p:txBody>
      </p:sp>
      <p:pic>
        <p:nvPicPr>
          <p:cNvPr id="47" name="Graphic 46">
            <a:extLst>
              <a:ext uri="{FF2B5EF4-FFF2-40B4-BE49-F238E27FC236}">
                <a16:creationId xmlns:a16="http://schemas.microsoft.com/office/drawing/2014/main" id="{A64EEA47-79BB-084C-B055-E6EE836A0781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244330" y="5417369"/>
            <a:ext cx="1120588" cy="1120588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16BE2694-17DA-974F-9127-4BE4937B212E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30306" y="457200"/>
            <a:ext cx="2095017" cy="392816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A6887CA9-F646-D144-A09F-FA96ABCF1517}"/>
              </a:ext>
            </a:extLst>
          </p:cNvPr>
          <p:cNvSpPr txBox="1"/>
          <p:nvPr userDrawn="1"/>
        </p:nvSpPr>
        <p:spPr>
          <a:xfrm>
            <a:off x="2928395" y="507414"/>
            <a:ext cx="1293944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300" b="1" i="0" spc="150" baseline="0" dirty="0">
                <a:solidFill>
                  <a:schemeClr val="accent1"/>
                </a:solidFill>
                <a:latin typeface="Source Sans Pro Black" panose="020B0503030403020204" pitchFamily="34" charset="0"/>
              </a:rPr>
              <a:t>CASE STUDY</a:t>
            </a:r>
          </a:p>
        </p:txBody>
      </p:sp>
    </p:spTree>
    <p:extLst>
      <p:ext uri="{BB962C8B-B14F-4D97-AF65-F5344CB8AC3E}">
        <p14:creationId xmlns:p14="http://schemas.microsoft.com/office/powerpoint/2010/main" val="208373268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S 4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48676E02-D261-044C-8A19-3A4D3CBA3D7E}"/>
              </a:ext>
            </a:extLst>
          </p:cNvPr>
          <p:cNvSpPr/>
          <p:nvPr userDrawn="1"/>
        </p:nvSpPr>
        <p:spPr>
          <a:xfrm>
            <a:off x="4473146" y="6400800"/>
            <a:ext cx="3529668" cy="457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Source Sans Pro" panose="020B0503030403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43E2E44-431E-D34B-B511-882153B16E03}"/>
              </a:ext>
            </a:extLst>
          </p:cNvPr>
          <p:cNvSpPr/>
          <p:nvPr userDrawn="1"/>
        </p:nvSpPr>
        <p:spPr>
          <a:xfrm>
            <a:off x="4625410" y="-1"/>
            <a:ext cx="4230837" cy="64008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Source Sans Pro" panose="020B0503030403020204" pitchFamily="34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A5F62921-A7C3-C040-8B67-802896082CE7}"/>
              </a:ext>
            </a:extLst>
          </p:cNvPr>
          <p:cNvSpPr/>
          <p:nvPr userDrawn="1"/>
        </p:nvSpPr>
        <p:spPr>
          <a:xfrm>
            <a:off x="-1" y="2031991"/>
            <a:ext cx="4913377" cy="4826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Source Sans Pro" panose="020B0503030403020204" pitchFamily="34" charset="0"/>
            </a:endParaRPr>
          </a:p>
        </p:txBody>
      </p:sp>
      <p:pic>
        <p:nvPicPr>
          <p:cNvPr id="42" name="Graphic 41">
            <a:extLst>
              <a:ext uri="{FF2B5EF4-FFF2-40B4-BE49-F238E27FC236}">
                <a16:creationId xmlns:a16="http://schemas.microsoft.com/office/drawing/2014/main" id="{1F9E11E2-1F17-7F4F-9F8E-C82AC095BD4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42659" y="-160857"/>
            <a:ext cx="8796337" cy="8796337"/>
          </a:xfrm>
          <a:prstGeom prst="rect">
            <a:avLst/>
          </a:prstGeom>
        </p:spPr>
      </p:pic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594A3BBD-C88B-EA46-912C-39F62819510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515646" y="927019"/>
            <a:ext cx="2910891" cy="1761937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1300"/>
              </a:lnSpc>
              <a:spcBef>
                <a:spcPts val="600"/>
              </a:spcBef>
              <a:defRPr b="0" i="0">
                <a:solidFill>
                  <a:schemeClr val="bg1"/>
                </a:solidFill>
                <a:latin typeface="Source Sans Pro" panose="020B0503030403020204" pitchFamily="34" charset="0"/>
              </a:defRPr>
            </a:lvl1pPr>
            <a:lvl2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2pPr>
            <a:lvl3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3pPr>
            <a:lvl4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4pPr>
            <a:lvl5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aliqua</a:t>
            </a:r>
            <a:r>
              <a:rPr lang="en-US" dirty="0"/>
              <a:t>.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lacus</a:t>
            </a:r>
            <a:r>
              <a:rPr lang="en-US" dirty="0"/>
              <a:t>. Cursus sit </a:t>
            </a:r>
            <a:r>
              <a:rPr lang="en-US" dirty="0" err="1"/>
              <a:t>amet</a:t>
            </a:r>
            <a:r>
              <a:rPr lang="en-US" dirty="0"/>
              <a:t> dictum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donec</a:t>
            </a:r>
            <a:r>
              <a:rPr lang="en-US" dirty="0"/>
              <a:t>.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ultrices</a:t>
            </a:r>
            <a:r>
              <a:rPr lang="en-US" dirty="0"/>
              <a:t> dui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mi.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sagittis</a:t>
            </a:r>
            <a:r>
              <a:rPr lang="en-US" dirty="0"/>
              <a:t> id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. Mi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 dolor magna </a:t>
            </a:r>
            <a:r>
              <a:rPr lang="en-US" dirty="0" err="1"/>
              <a:t>eget</a:t>
            </a:r>
            <a:r>
              <a:rPr lang="en-US" dirty="0"/>
              <a:t>. Convallis a </a:t>
            </a:r>
            <a:r>
              <a:rPr lang="en-US" dirty="0" err="1"/>
              <a:t>cras</a:t>
            </a:r>
            <a:r>
              <a:rPr lang="en-US" dirty="0"/>
              <a:t> semper auctor </a:t>
            </a:r>
            <a:r>
              <a:rPr lang="en-US" dirty="0" err="1"/>
              <a:t>neque</a:t>
            </a:r>
            <a:r>
              <a:rPr lang="en-US" dirty="0"/>
              <a:t> vitae tempus </a:t>
            </a:r>
            <a:r>
              <a:rPr lang="en-US" dirty="0" err="1"/>
              <a:t>quam</a:t>
            </a:r>
            <a:r>
              <a:rPr lang="en-US" dirty="0"/>
              <a:t> </a:t>
            </a:r>
            <a:r>
              <a:rPr lang="en-US" dirty="0" err="1"/>
              <a:t>pellentesque</a:t>
            </a:r>
            <a:r>
              <a:rPr lang="en-US" dirty="0"/>
              <a:t>. A </a:t>
            </a:r>
            <a:r>
              <a:rPr lang="en-US" dirty="0" err="1"/>
              <a:t>condimentum</a:t>
            </a:r>
            <a:r>
              <a:rPr lang="en-US" dirty="0"/>
              <a:t> vitae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pellentesque</a:t>
            </a:r>
            <a:r>
              <a:rPr lang="en-US" dirty="0"/>
              <a:t> habitant.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897B49B-BFF3-BC49-B9BE-611AF5B0D187}"/>
              </a:ext>
            </a:extLst>
          </p:cNvPr>
          <p:cNvSpPr txBox="1"/>
          <p:nvPr userDrawn="1"/>
        </p:nvSpPr>
        <p:spPr>
          <a:xfrm>
            <a:off x="5515646" y="548505"/>
            <a:ext cx="2487168" cy="2000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300" b="1" i="0" spc="150" baseline="0" dirty="0">
                <a:solidFill>
                  <a:schemeClr val="bg1"/>
                </a:solidFill>
                <a:latin typeface="Source Sans Pro Black" panose="020B0503030403020204" pitchFamily="34" charset="0"/>
              </a:rPr>
              <a:t>RESULTS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FA51E78-44E1-CC49-B344-5226AF4A7A02}"/>
              </a:ext>
            </a:extLst>
          </p:cNvPr>
          <p:cNvSpPr txBox="1"/>
          <p:nvPr userDrawn="1"/>
        </p:nvSpPr>
        <p:spPr>
          <a:xfrm>
            <a:off x="469285" y="6262300"/>
            <a:ext cx="694101" cy="138499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r>
              <a:rPr lang="en-US" sz="900" b="1" i="0" spc="100" baseline="0" dirty="0">
                <a:solidFill>
                  <a:schemeClr val="bg1"/>
                </a:solidFill>
                <a:latin typeface="Source Sans Pro" panose="020B0503030403020204" pitchFamily="34" charset="0"/>
              </a:rPr>
              <a:t>VIXXO.COM</a:t>
            </a:r>
          </a:p>
        </p:txBody>
      </p:sp>
      <p:sp>
        <p:nvSpPr>
          <p:cNvPr id="26" name="Text Placeholder 5">
            <a:extLst>
              <a:ext uri="{FF2B5EF4-FFF2-40B4-BE49-F238E27FC236}">
                <a16:creationId xmlns:a16="http://schemas.microsoft.com/office/drawing/2014/main" id="{22BC0C9B-C1CF-8A41-A6A8-23428DA1D51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9284" y="2518021"/>
            <a:ext cx="4003862" cy="1719291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1300"/>
              </a:lnSpc>
              <a:spcBef>
                <a:spcPts val="600"/>
              </a:spcBef>
              <a:defRPr b="0" i="0">
                <a:solidFill>
                  <a:schemeClr val="bg1"/>
                </a:solidFill>
                <a:latin typeface="Source Sans Pro" panose="020B0503030403020204" pitchFamily="34" charset="0"/>
              </a:defRPr>
            </a:lvl1pPr>
            <a:lvl2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2pPr>
            <a:lvl3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3pPr>
            <a:lvl4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4pPr>
            <a:lvl5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aliqua</a:t>
            </a:r>
            <a:r>
              <a:rPr lang="en-US" dirty="0"/>
              <a:t>.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lacus</a:t>
            </a:r>
            <a:r>
              <a:rPr lang="en-US" dirty="0"/>
              <a:t>. Cursus sit </a:t>
            </a:r>
            <a:r>
              <a:rPr lang="en-US" dirty="0" err="1"/>
              <a:t>amet</a:t>
            </a:r>
            <a:r>
              <a:rPr lang="en-US" dirty="0"/>
              <a:t> dictum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donec</a:t>
            </a:r>
            <a:r>
              <a:rPr lang="en-US" dirty="0"/>
              <a:t>.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ultrices</a:t>
            </a:r>
            <a:r>
              <a:rPr lang="en-US" dirty="0"/>
              <a:t> dui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mi.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sagittis</a:t>
            </a:r>
            <a:r>
              <a:rPr lang="en-US" dirty="0"/>
              <a:t> id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. Mi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 dolor magna </a:t>
            </a:r>
            <a:r>
              <a:rPr lang="en-US" dirty="0" err="1"/>
              <a:t>eget</a:t>
            </a:r>
            <a:r>
              <a:rPr lang="en-US" dirty="0"/>
              <a:t>. Convallis a </a:t>
            </a:r>
            <a:r>
              <a:rPr lang="en-US" dirty="0" err="1"/>
              <a:t>cras</a:t>
            </a:r>
            <a:r>
              <a:rPr lang="en-US" dirty="0"/>
              <a:t> semper auctor </a:t>
            </a:r>
            <a:r>
              <a:rPr lang="en-US" dirty="0" err="1"/>
              <a:t>neque</a:t>
            </a:r>
            <a:r>
              <a:rPr lang="en-US" dirty="0"/>
              <a:t> vitae tempus </a:t>
            </a:r>
            <a:r>
              <a:rPr lang="en-US" dirty="0" err="1"/>
              <a:t>quam</a:t>
            </a:r>
            <a:r>
              <a:rPr lang="en-US" dirty="0"/>
              <a:t> </a:t>
            </a:r>
            <a:r>
              <a:rPr lang="en-US" dirty="0" err="1"/>
              <a:t>pellentesque</a:t>
            </a:r>
            <a:r>
              <a:rPr lang="en-US" dirty="0"/>
              <a:t>.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phasellus</a:t>
            </a:r>
            <a:r>
              <a:rPr lang="en-US" dirty="0"/>
              <a:t> </a:t>
            </a:r>
            <a:r>
              <a:rPr lang="en-US" dirty="0" err="1"/>
              <a:t>egestas</a:t>
            </a:r>
            <a:r>
              <a:rPr lang="en-US" dirty="0"/>
              <a:t> </a:t>
            </a:r>
            <a:r>
              <a:rPr lang="en-US" dirty="0" err="1"/>
              <a:t>tellus</a:t>
            </a:r>
            <a:r>
              <a:rPr lang="en-US" dirty="0"/>
              <a:t> </a:t>
            </a:r>
            <a:r>
              <a:rPr lang="en-US" dirty="0" err="1"/>
              <a:t>rutrum</a:t>
            </a:r>
            <a:r>
              <a:rPr lang="en-US" dirty="0"/>
              <a:t> </a:t>
            </a:r>
            <a:r>
              <a:rPr lang="en-US" dirty="0" err="1"/>
              <a:t>tellus</a:t>
            </a:r>
            <a:r>
              <a:rPr lang="en-US" dirty="0"/>
              <a:t> </a:t>
            </a:r>
            <a:r>
              <a:rPr lang="en-US" dirty="0" err="1"/>
              <a:t>pellentesque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. Semper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nam</a:t>
            </a:r>
            <a:r>
              <a:rPr lang="en-US" dirty="0"/>
              <a:t> libero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sit. Mattis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tellus</a:t>
            </a:r>
            <a:r>
              <a:rPr lang="en-US" dirty="0"/>
              <a:t> </a:t>
            </a:r>
            <a:r>
              <a:rPr lang="en-US" dirty="0" err="1"/>
              <a:t>elementum</a:t>
            </a:r>
            <a:r>
              <a:rPr lang="en-US" dirty="0"/>
              <a:t> </a:t>
            </a:r>
            <a:r>
              <a:rPr lang="en-US" dirty="0" err="1"/>
              <a:t>sagittis</a:t>
            </a:r>
            <a:r>
              <a:rPr lang="en-US" dirty="0"/>
              <a:t> vitae et </a:t>
            </a:r>
            <a:r>
              <a:rPr lang="en-US" dirty="0" err="1"/>
              <a:t>leo</a:t>
            </a:r>
            <a:r>
              <a:rPr lang="en-US" dirty="0"/>
              <a:t>. </a:t>
            </a:r>
            <a:r>
              <a:rPr lang="en-US" dirty="0" err="1"/>
              <a:t>Faucibus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in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pretium</a:t>
            </a:r>
            <a:r>
              <a:rPr lang="en-US" dirty="0"/>
              <a:t>. 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5BC88B4-F353-024C-817F-AC97CCFFEAF0}"/>
              </a:ext>
            </a:extLst>
          </p:cNvPr>
          <p:cNvSpPr txBox="1"/>
          <p:nvPr userDrawn="1"/>
        </p:nvSpPr>
        <p:spPr>
          <a:xfrm>
            <a:off x="468775" y="2225633"/>
            <a:ext cx="3753564" cy="2000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300" b="1" i="0" spc="150" baseline="0" dirty="0">
                <a:solidFill>
                  <a:schemeClr val="bg1"/>
                </a:solidFill>
                <a:latin typeface="Source Sans Pro Black" panose="020B0503030403020204" pitchFamily="34" charset="0"/>
              </a:rPr>
              <a:t>CHALLENGE</a:t>
            </a:r>
          </a:p>
        </p:txBody>
      </p:sp>
      <p:sp>
        <p:nvSpPr>
          <p:cNvPr id="28" name="Text Placeholder 5">
            <a:extLst>
              <a:ext uri="{FF2B5EF4-FFF2-40B4-BE49-F238E27FC236}">
                <a16:creationId xmlns:a16="http://schemas.microsoft.com/office/drawing/2014/main" id="{68AFB40F-F1D1-E948-85A5-52AE23FE498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69284" y="4647752"/>
            <a:ext cx="4003862" cy="1496495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1300"/>
              </a:lnSpc>
              <a:spcBef>
                <a:spcPts val="600"/>
              </a:spcBef>
              <a:defRPr b="0" i="0">
                <a:solidFill>
                  <a:schemeClr val="bg1"/>
                </a:solidFill>
                <a:latin typeface="Source Sans Pro" panose="020B0503030403020204" pitchFamily="34" charset="0"/>
              </a:defRPr>
            </a:lvl1pPr>
            <a:lvl2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2pPr>
            <a:lvl3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3pPr>
            <a:lvl4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4pPr>
            <a:lvl5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aliqua</a:t>
            </a:r>
            <a:r>
              <a:rPr lang="en-US" dirty="0"/>
              <a:t>.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lacus</a:t>
            </a:r>
            <a:r>
              <a:rPr lang="en-US" dirty="0"/>
              <a:t>. Cursus sit </a:t>
            </a:r>
            <a:r>
              <a:rPr lang="en-US" dirty="0" err="1"/>
              <a:t>amet</a:t>
            </a:r>
            <a:r>
              <a:rPr lang="en-US" dirty="0"/>
              <a:t> dictum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donec</a:t>
            </a:r>
            <a:r>
              <a:rPr lang="en-US" dirty="0"/>
              <a:t>.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ultrices</a:t>
            </a:r>
            <a:r>
              <a:rPr lang="en-US" dirty="0"/>
              <a:t> dui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mi.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sagittis</a:t>
            </a:r>
            <a:r>
              <a:rPr lang="en-US" dirty="0"/>
              <a:t> id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. Mi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 dolor magna </a:t>
            </a:r>
            <a:r>
              <a:rPr lang="en-US" dirty="0" err="1"/>
              <a:t>eget</a:t>
            </a:r>
            <a:r>
              <a:rPr lang="en-US" dirty="0"/>
              <a:t>. Convallis a </a:t>
            </a:r>
            <a:r>
              <a:rPr lang="en-US" dirty="0" err="1"/>
              <a:t>cras</a:t>
            </a:r>
            <a:r>
              <a:rPr lang="en-US" dirty="0"/>
              <a:t> semper auctor </a:t>
            </a:r>
            <a:r>
              <a:rPr lang="en-US" dirty="0" err="1"/>
              <a:t>neque</a:t>
            </a:r>
            <a:r>
              <a:rPr lang="en-US" dirty="0"/>
              <a:t> vitae tempus </a:t>
            </a:r>
            <a:r>
              <a:rPr lang="en-US" dirty="0" err="1"/>
              <a:t>quam</a:t>
            </a:r>
            <a:r>
              <a:rPr lang="en-US" dirty="0"/>
              <a:t> </a:t>
            </a:r>
            <a:r>
              <a:rPr lang="en-US" dirty="0" err="1"/>
              <a:t>pellentesque</a:t>
            </a:r>
            <a:r>
              <a:rPr lang="en-US" dirty="0"/>
              <a:t>.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phasellus</a:t>
            </a:r>
            <a:r>
              <a:rPr lang="en-US" dirty="0"/>
              <a:t> </a:t>
            </a:r>
            <a:r>
              <a:rPr lang="en-US" dirty="0" err="1"/>
              <a:t>egestas</a:t>
            </a:r>
            <a:r>
              <a:rPr lang="en-US" dirty="0"/>
              <a:t> </a:t>
            </a:r>
            <a:r>
              <a:rPr lang="en-US" dirty="0" err="1"/>
              <a:t>tellus</a:t>
            </a:r>
            <a:r>
              <a:rPr lang="en-US" dirty="0"/>
              <a:t> </a:t>
            </a:r>
            <a:r>
              <a:rPr lang="en-US" dirty="0" err="1"/>
              <a:t>rutrum</a:t>
            </a:r>
            <a:r>
              <a:rPr lang="en-US" dirty="0"/>
              <a:t> </a:t>
            </a:r>
            <a:r>
              <a:rPr lang="en-US" dirty="0" err="1"/>
              <a:t>tellus</a:t>
            </a:r>
            <a:r>
              <a:rPr lang="en-US" dirty="0"/>
              <a:t> </a:t>
            </a:r>
            <a:r>
              <a:rPr lang="en-US" dirty="0" err="1"/>
              <a:t>pellentesque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. Semper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nam</a:t>
            </a:r>
            <a:r>
              <a:rPr lang="en-US" dirty="0"/>
              <a:t> libero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sit. Mattis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tellus</a:t>
            </a:r>
            <a:r>
              <a:rPr lang="en-US" dirty="0"/>
              <a:t> </a:t>
            </a:r>
            <a:r>
              <a:rPr lang="en-US" dirty="0" err="1"/>
              <a:t>elementum</a:t>
            </a:r>
            <a:r>
              <a:rPr lang="en-US" dirty="0"/>
              <a:t> </a:t>
            </a:r>
            <a:r>
              <a:rPr lang="en-US" dirty="0" err="1"/>
              <a:t>sagittis</a:t>
            </a:r>
            <a:r>
              <a:rPr lang="en-US" dirty="0"/>
              <a:t> vitae et </a:t>
            </a:r>
            <a:r>
              <a:rPr lang="en-US" dirty="0" err="1"/>
              <a:t>leo</a:t>
            </a:r>
            <a:r>
              <a:rPr lang="en-US" dirty="0"/>
              <a:t>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AAD0118-8E48-E548-AC71-3CFAD64791C9}"/>
              </a:ext>
            </a:extLst>
          </p:cNvPr>
          <p:cNvSpPr txBox="1"/>
          <p:nvPr userDrawn="1"/>
        </p:nvSpPr>
        <p:spPr>
          <a:xfrm>
            <a:off x="468775" y="4355364"/>
            <a:ext cx="3753564" cy="2000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300" b="1" i="0" spc="150" baseline="0" dirty="0">
                <a:solidFill>
                  <a:schemeClr val="bg1"/>
                </a:solidFill>
                <a:latin typeface="Source Sans Pro Black" panose="020B0503030403020204" pitchFamily="34" charset="0"/>
              </a:rPr>
              <a:t>SOLUTION</a:t>
            </a:r>
          </a:p>
        </p:txBody>
      </p:sp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9903BF25-F0AC-534D-86E8-D6B4BD6CACFB}"/>
              </a:ext>
            </a:extLst>
          </p:cNvPr>
          <p:cNvSpPr>
            <a:spLocks noGrp="1"/>
          </p:cNvSpPr>
          <p:nvPr>
            <p:ph type="pic" sz="quarter" idx="36" hasCustomPrompt="1"/>
          </p:nvPr>
        </p:nvSpPr>
        <p:spPr>
          <a:xfrm>
            <a:off x="7967218" y="-3647"/>
            <a:ext cx="4230838" cy="6871805"/>
          </a:xfrm>
          <a:custGeom>
            <a:avLst/>
            <a:gdLst>
              <a:gd name="connsiteX0" fmla="*/ 0 w 4222337"/>
              <a:gd name="connsiteY0" fmla="*/ 0 h 6858000"/>
              <a:gd name="connsiteX1" fmla="*/ 4222337 w 4222337"/>
              <a:gd name="connsiteY1" fmla="*/ 0 h 6858000"/>
              <a:gd name="connsiteX2" fmla="*/ 4222337 w 4222337"/>
              <a:gd name="connsiteY2" fmla="*/ 6858000 h 6858000"/>
              <a:gd name="connsiteX3" fmla="*/ 0 w 4222337"/>
              <a:gd name="connsiteY3" fmla="*/ 6858000 h 6858000"/>
              <a:gd name="connsiteX4" fmla="*/ 0 w 4222337"/>
              <a:gd name="connsiteY4" fmla="*/ 0 h 6858000"/>
              <a:gd name="connsiteX0" fmla="*/ 12779 w 4235116"/>
              <a:gd name="connsiteY0" fmla="*/ 0 h 6858000"/>
              <a:gd name="connsiteX1" fmla="*/ 4235116 w 4235116"/>
              <a:gd name="connsiteY1" fmla="*/ 0 h 6858000"/>
              <a:gd name="connsiteX2" fmla="*/ 4235116 w 4235116"/>
              <a:gd name="connsiteY2" fmla="*/ 6858000 h 6858000"/>
              <a:gd name="connsiteX3" fmla="*/ 12779 w 4235116"/>
              <a:gd name="connsiteY3" fmla="*/ 6858000 h 6858000"/>
              <a:gd name="connsiteX4" fmla="*/ 0 w 4235116"/>
              <a:gd name="connsiteY4" fmla="*/ 368968 h 6858000"/>
              <a:gd name="connsiteX5" fmla="*/ 12779 w 4235116"/>
              <a:gd name="connsiteY5" fmla="*/ 0 h 6858000"/>
              <a:gd name="connsiteX0" fmla="*/ 28821 w 4251158"/>
              <a:gd name="connsiteY0" fmla="*/ 0 h 6858000"/>
              <a:gd name="connsiteX1" fmla="*/ 4251158 w 4251158"/>
              <a:gd name="connsiteY1" fmla="*/ 0 h 6858000"/>
              <a:gd name="connsiteX2" fmla="*/ 4251158 w 4251158"/>
              <a:gd name="connsiteY2" fmla="*/ 6858000 h 6858000"/>
              <a:gd name="connsiteX3" fmla="*/ 28821 w 4251158"/>
              <a:gd name="connsiteY3" fmla="*/ 6858000 h 6858000"/>
              <a:gd name="connsiteX4" fmla="*/ 0 w 4251158"/>
              <a:gd name="connsiteY4" fmla="*/ 3400926 h 6858000"/>
              <a:gd name="connsiteX5" fmla="*/ 28821 w 4251158"/>
              <a:gd name="connsiteY5" fmla="*/ 0 h 6858000"/>
              <a:gd name="connsiteX0" fmla="*/ 321440 w 4543777"/>
              <a:gd name="connsiteY0" fmla="*/ 0 h 6858000"/>
              <a:gd name="connsiteX1" fmla="*/ 4543777 w 4543777"/>
              <a:gd name="connsiteY1" fmla="*/ 0 h 6858000"/>
              <a:gd name="connsiteX2" fmla="*/ 4543777 w 4543777"/>
              <a:gd name="connsiteY2" fmla="*/ 6858000 h 6858000"/>
              <a:gd name="connsiteX3" fmla="*/ 321440 w 4543777"/>
              <a:gd name="connsiteY3" fmla="*/ 6858000 h 6858000"/>
              <a:gd name="connsiteX4" fmla="*/ 292619 w 4543777"/>
              <a:gd name="connsiteY4" fmla="*/ 3737811 h 6858000"/>
              <a:gd name="connsiteX5" fmla="*/ 292619 w 4543777"/>
              <a:gd name="connsiteY5" fmla="*/ 3400926 h 6858000"/>
              <a:gd name="connsiteX6" fmla="*/ 321440 w 4543777"/>
              <a:gd name="connsiteY6" fmla="*/ 0 h 6858000"/>
              <a:gd name="connsiteX0" fmla="*/ 321440 w 4543777"/>
              <a:gd name="connsiteY0" fmla="*/ 0 h 6858000"/>
              <a:gd name="connsiteX1" fmla="*/ 4543777 w 4543777"/>
              <a:gd name="connsiteY1" fmla="*/ 0 h 6858000"/>
              <a:gd name="connsiteX2" fmla="*/ 4543777 w 4543777"/>
              <a:gd name="connsiteY2" fmla="*/ 6858000 h 6858000"/>
              <a:gd name="connsiteX3" fmla="*/ 321440 w 4543777"/>
              <a:gd name="connsiteY3" fmla="*/ 6858000 h 6858000"/>
              <a:gd name="connsiteX4" fmla="*/ 292619 w 4543777"/>
              <a:gd name="connsiteY4" fmla="*/ 3737811 h 6858000"/>
              <a:gd name="connsiteX5" fmla="*/ 292619 w 4543777"/>
              <a:gd name="connsiteY5" fmla="*/ 3400926 h 6858000"/>
              <a:gd name="connsiteX6" fmla="*/ 321440 w 4543777"/>
              <a:gd name="connsiteY6" fmla="*/ 0 h 6858000"/>
              <a:gd name="connsiteX0" fmla="*/ 32424 w 4254761"/>
              <a:gd name="connsiteY0" fmla="*/ 0 h 6858020"/>
              <a:gd name="connsiteX1" fmla="*/ 4254761 w 4254761"/>
              <a:gd name="connsiteY1" fmla="*/ 0 h 6858020"/>
              <a:gd name="connsiteX2" fmla="*/ 4254761 w 4254761"/>
              <a:gd name="connsiteY2" fmla="*/ 6858000 h 6858020"/>
              <a:gd name="connsiteX3" fmla="*/ 32424 w 4254761"/>
              <a:gd name="connsiteY3" fmla="*/ 6858000 h 6858020"/>
              <a:gd name="connsiteX4" fmla="*/ 3603 w 4254761"/>
              <a:gd name="connsiteY4" fmla="*/ 3737811 h 6858020"/>
              <a:gd name="connsiteX5" fmla="*/ 3603 w 4254761"/>
              <a:gd name="connsiteY5" fmla="*/ 3400926 h 6858020"/>
              <a:gd name="connsiteX6" fmla="*/ 32424 w 4254761"/>
              <a:gd name="connsiteY6" fmla="*/ 0 h 6858020"/>
              <a:gd name="connsiteX0" fmla="*/ 28841 w 4251178"/>
              <a:gd name="connsiteY0" fmla="*/ 0 h 6858020"/>
              <a:gd name="connsiteX1" fmla="*/ 4251178 w 4251178"/>
              <a:gd name="connsiteY1" fmla="*/ 0 h 6858020"/>
              <a:gd name="connsiteX2" fmla="*/ 4251178 w 4251178"/>
              <a:gd name="connsiteY2" fmla="*/ 6858000 h 6858020"/>
              <a:gd name="connsiteX3" fmla="*/ 28841 w 4251178"/>
              <a:gd name="connsiteY3" fmla="*/ 6858000 h 6858020"/>
              <a:gd name="connsiteX4" fmla="*/ 20 w 4251178"/>
              <a:gd name="connsiteY4" fmla="*/ 3737811 h 6858020"/>
              <a:gd name="connsiteX5" fmla="*/ 904260 w 4251178"/>
              <a:gd name="connsiteY5" fmla="*/ 3411086 h 6858020"/>
              <a:gd name="connsiteX6" fmla="*/ 28841 w 4251178"/>
              <a:gd name="connsiteY6" fmla="*/ 0 h 6858020"/>
              <a:gd name="connsiteX0" fmla="*/ 28841 w 4251178"/>
              <a:gd name="connsiteY0" fmla="*/ 0 h 6858020"/>
              <a:gd name="connsiteX1" fmla="*/ 4251178 w 4251178"/>
              <a:gd name="connsiteY1" fmla="*/ 0 h 6858020"/>
              <a:gd name="connsiteX2" fmla="*/ 4251178 w 4251178"/>
              <a:gd name="connsiteY2" fmla="*/ 6858000 h 6858020"/>
              <a:gd name="connsiteX3" fmla="*/ 28841 w 4251178"/>
              <a:gd name="connsiteY3" fmla="*/ 6858000 h 6858020"/>
              <a:gd name="connsiteX4" fmla="*/ 20 w 4251178"/>
              <a:gd name="connsiteY4" fmla="*/ 3737811 h 6858020"/>
              <a:gd name="connsiteX5" fmla="*/ 904260 w 4251178"/>
              <a:gd name="connsiteY5" fmla="*/ 3411086 h 6858020"/>
              <a:gd name="connsiteX6" fmla="*/ 28841 w 4251178"/>
              <a:gd name="connsiteY6" fmla="*/ 0 h 6858020"/>
              <a:gd name="connsiteX0" fmla="*/ 18681 w 4241018"/>
              <a:gd name="connsiteY0" fmla="*/ 0 h 6858019"/>
              <a:gd name="connsiteX1" fmla="*/ 4241018 w 4241018"/>
              <a:gd name="connsiteY1" fmla="*/ 0 h 6858019"/>
              <a:gd name="connsiteX2" fmla="*/ 4241018 w 4241018"/>
              <a:gd name="connsiteY2" fmla="*/ 6858000 h 6858019"/>
              <a:gd name="connsiteX3" fmla="*/ 18681 w 4241018"/>
              <a:gd name="connsiteY3" fmla="*/ 6858000 h 6858019"/>
              <a:gd name="connsiteX4" fmla="*/ 20 w 4241018"/>
              <a:gd name="connsiteY4" fmla="*/ 3453331 h 6858019"/>
              <a:gd name="connsiteX5" fmla="*/ 894100 w 4241018"/>
              <a:gd name="connsiteY5" fmla="*/ 3411086 h 6858019"/>
              <a:gd name="connsiteX6" fmla="*/ 18681 w 4241018"/>
              <a:gd name="connsiteY6" fmla="*/ 0 h 6858019"/>
              <a:gd name="connsiteX0" fmla="*/ 8521 w 4230858"/>
              <a:gd name="connsiteY0" fmla="*/ 0 h 6858019"/>
              <a:gd name="connsiteX1" fmla="*/ 4230858 w 4230858"/>
              <a:gd name="connsiteY1" fmla="*/ 0 h 6858019"/>
              <a:gd name="connsiteX2" fmla="*/ 4230858 w 4230858"/>
              <a:gd name="connsiteY2" fmla="*/ 6858000 h 6858019"/>
              <a:gd name="connsiteX3" fmla="*/ 8521 w 4230858"/>
              <a:gd name="connsiteY3" fmla="*/ 6858000 h 6858019"/>
              <a:gd name="connsiteX4" fmla="*/ 20 w 4230858"/>
              <a:gd name="connsiteY4" fmla="*/ 3473651 h 6858019"/>
              <a:gd name="connsiteX5" fmla="*/ 883940 w 4230858"/>
              <a:gd name="connsiteY5" fmla="*/ 3411086 h 6858019"/>
              <a:gd name="connsiteX6" fmla="*/ 8521 w 4230858"/>
              <a:gd name="connsiteY6" fmla="*/ 0 h 6858019"/>
              <a:gd name="connsiteX0" fmla="*/ 8501 w 4230838"/>
              <a:gd name="connsiteY0" fmla="*/ 0 h 6858019"/>
              <a:gd name="connsiteX1" fmla="*/ 4230838 w 4230838"/>
              <a:gd name="connsiteY1" fmla="*/ 0 h 6858019"/>
              <a:gd name="connsiteX2" fmla="*/ 4230838 w 4230838"/>
              <a:gd name="connsiteY2" fmla="*/ 6858000 h 6858019"/>
              <a:gd name="connsiteX3" fmla="*/ 8501 w 4230838"/>
              <a:gd name="connsiteY3" fmla="*/ 6858000 h 6858019"/>
              <a:gd name="connsiteX4" fmla="*/ 0 w 4230838"/>
              <a:gd name="connsiteY4" fmla="*/ 3473651 h 6858019"/>
              <a:gd name="connsiteX5" fmla="*/ 883920 w 4230838"/>
              <a:gd name="connsiteY5" fmla="*/ 3411086 h 6858019"/>
              <a:gd name="connsiteX6" fmla="*/ 8501 w 4230838"/>
              <a:gd name="connsiteY6" fmla="*/ 0 h 6858019"/>
              <a:gd name="connsiteX0" fmla="*/ 8501 w 4230838"/>
              <a:gd name="connsiteY0" fmla="*/ 0 h 6858018"/>
              <a:gd name="connsiteX1" fmla="*/ 4230838 w 4230838"/>
              <a:gd name="connsiteY1" fmla="*/ 0 h 6858018"/>
              <a:gd name="connsiteX2" fmla="*/ 4230838 w 4230838"/>
              <a:gd name="connsiteY2" fmla="*/ 6858000 h 6858018"/>
              <a:gd name="connsiteX3" fmla="*/ 8501 w 4230838"/>
              <a:gd name="connsiteY3" fmla="*/ 6858000 h 6858018"/>
              <a:gd name="connsiteX4" fmla="*/ 0 w 4230838"/>
              <a:gd name="connsiteY4" fmla="*/ 3429046 h 6858018"/>
              <a:gd name="connsiteX5" fmla="*/ 883920 w 4230838"/>
              <a:gd name="connsiteY5" fmla="*/ 3411086 h 6858018"/>
              <a:gd name="connsiteX6" fmla="*/ 8501 w 4230838"/>
              <a:gd name="connsiteY6" fmla="*/ 0 h 6858018"/>
              <a:gd name="connsiteX0" fmla="*/ 8501 w 4230838"/>
              <a:gd name="connsiteY0" fmla="*/ 0 h 6858019"/>
              <a:gd name="connsiteX1" fmla="*/ 4230838 w 4230838"/>
              <a:gd name="connsiteY1" fmla="*/ 0 h 6858019"/>
              <a:gd name="connsiteX2" fmla="*/ 4230838 w 4230838"/>
              <a:gd name="connsiteY2" fmla="*/ 6858000 h 6858019"/>
              <a:gd name="connsiteX3" fmla="*/ 8501 w 4230838"/>
              <a:gd name="connsiteY3" fmla="*/ 6858000 h 6858019"/>
              <a:gd name="connsiteX4" fmla="*/ 0 w 4230838"/>
              <a:gd name="connsiteY4" fmla="*/ 3429046 h 6858019"/>
              <a:gd name="connsiteX5" fmla="*/ 883920 w 4230838"/>
              <a:gd name="connsiteY5" fmla="*/ 3411086 h 6858019"/>
              <a:gd name="connsiteX6" fmla="*/ 8501 w 4230838"/>
              <a:gd name="connsiteY6" fmla="*/ 0 h 6858019"/>
              <a:gd name="connsiteX0" fmla="*/ 8501 w 4230838"/>
              <a:gd name="connsiteY0" fmla="*/ 0 h 6858019"/>
              <a:gd name="connsiteX1" fmla="*/ 4230838 w 4230838"/>
              <a:gd name="connsiteY1" fmla="*/ 0 h 6858019"/>
              <a:gd name="connsiteX2" fmla="*/ 4230838 w 4230838"/>
              <a:gd name="connsiteY2" fmla="*/ 6858000 h 6858019"/>
              <a:gd name="connsiteX3" fmla="*/ 8501 w 4230838"/>
              <a:gd name="connsiteY3" fmla="*/ 6858000 h 6858019"/>
              <a:gd name="connsiteX4" fmla="*/ 0 w 4230838"/>
              <a:gd name="connsiteY4" fmla="*/ 3429046 h 6858019"/>
              <a:gd name="connsiteX5" fmla="*/ 883920 w 4230838"/>
              <a:gd name="connsiteY5" fmla="*/ 3411086 h 6858019"/>
              <a:gd name="connsiteX6" fmla="*/ 8501 w 4230838"/>
              <a:gd name="connsiteY6" fmla="*/ 0 h 6858019"/>
              <a:gd name="connsiteX0" fmla="*/ 415510 w 4637847"/>
              <a:gd name="connsiteY0" fmla="*/ 0 h 6858000"/>
              <a:gd name="connsiteX1" fmla="*/ 4637847 w 4637847"/>
              <a:gd name="connsiteY1" fmla="*/ 0 h 6858000"/>
              <a:gd name="connsiteX2" fmla="*/ 4637847 w 4637847"/>
              <a:gd name="connsiteY2" fmla="*/ 6858000 h 6858000"/>
              <a:gd name="connsiteX3" fmla="*/ 415510 w 4637847"/>
              <a:gd name="connsiteY3" fmla="*/ 6858000 h 6858000"/>
              <a:gd name="connsiteX4" fmla="*/ 407009 w 4637847"/>
              <a:gd name="connsiteY4" fmla="*/ 3429046 h 6858000"/>
              <a:gd name="connsiteX5" fmla="*/ 1290929 w 4637847"/>
              <a:gd name="connsiteY5" fmla="*/ 3411086 h 6858000"/>
              <a:gd name="connsiteX6" fmla="*/ 415510 w 4637847"/>
              <a:gd name="connsiteY6" fmla="*/ 0 h 6858000"/>
              <a:gd name="connsiteX0" fmla="*/ 314662 w 4536999"/>
              <a:gd name="connsiteY0" fmla="*/ 0 h 6858000"/>
              <a:gd name="connsiteX1" fmla="*/ 4536999 w 4536999"/>
              <a:gd name="connsiteY1" fmla="*/ 0 h 6858000"/>
              <a:gd name="connsiteX2" fmla="*/ 4536999 w 4536999"/>
              <a:gd name="connsiteY2" fmla="*/ 6858000 h 6858000"/>
              <a:gd name="connsiteX3" fmla="*/ 314662 w 4536999"/>
              <a:gd name="connsiteY3" fmla="*/ 6858000 h 6858000"/>
              <a:gd name="connsiteX4" fmla="*/ 306161 w 4536999"/>
              <a:gd name="connsiteY4" fmla="*/ 3429046 h 6858000"/>
              <a:gd name="connsiteX5" fmla="*/ 1190081 w 4536999"/>
              <a:gd name="connsiteY5" fmla="*/ 3411086 h 6858000"/>
              <a:gd name="connsiteX6" fmla="*/ 314662 w 4536999"/>
              <a:gd name="connsiteY6" fmla="*/ 0 h 6858000"/>
              <a:gd name="connsiteX0" fmla="*/ 8501 w 4230838"/>
              <a:gd name="connsiteY0" fmla="*/ 0 h 6858000"/>
              <a:gd name="connsiteX1" fmla="*/ 4230838 w 4230838"/>
              <a:gd name="connsiteY1" fmla="*/ 0 h 6858000"/>
              <a:gd name="connsiteX2" fmla="*/ 4230838 w 4230838"/>
              <a:gd name="connsiteY2" fmla="*/ 6858000 h 6858000"/>
              <a:gd name="connsiteX3" fmla="*/ 8501 w 4230838"/>
              <a:gd name="connsiteY3" fmla="*/ 6858000 h 6858000"/>
              <a:gd name="connsiteX4" fmla="*/ 0 w 4230838"/>
              <a:gd name="connsiteY4" fmla="*/ 3429046 h 6858000"/>
              <a:gd name="connsiteX5" fmla="*/ 883920 w 4230838"/>
              <a:gd name="connsiteY5" fmla="*/ 3411086 h 6858000"/>
              <a:gd name="connsiteX6" fmla="*/ 8501 w 4230838"/>
              <a:gd name="connsiteY6" fmla="*/ 0 h 6858000"/>
              <a:gd name="connsiteX0" fmla="*/ 8501 w 4230838"/>
              <a:gd name="connsiteY0" fmla="*/ 0 h 6858000"/>
              <a:gd name="connsiteX1" fmla="*/ 4230838 w 4230838"/>
              <a:gd name="connsiteY1" fmla="*/ 0 h 6858000"/>
              <a:gd name="connsiteX2" fmla="*/ 4230838 w 4230838"/>
              <a:gd name="connsiteY2" fmla="*/ 6858000 h 6858000"/>
              <a:gd name="connsiteX3" fmla="*/ 8501 w 4230838"/>
              <a:gd name="connsiteY3" fmla="*/ 6858000 h 6858000"/>
              <a:gd name="connsiteX4" fmla="*/ 0 w 4230838"/>
              <a:gd name="connsiteY4" fmla="*/ 3429046 h 6858000"/>
              <a:gd name="connsiteX5" fmla="*/ 883920 w 4230838"/>
              <a:gd name="connsiteY5" fmla="*/ 3411086 h 6858000"/>
              <a:gd name="connsiteX6" fmla="*/ 8501 w 4230838"/>
              <a:gd name="connsiteY6" fmla="*/ 0 h 6858000"/>
              <a:gd name="connsiteX0" fmla="*/ 891904 w 4230838"/>
              <a:gd name="connsiteY0" fmla="*/ 0 h 6865749"/>
              <a:gd name="connsiteX1" fmla="*/ 4230838 w 4230838"/>
              <a:gd name="connsiteY1" fmla="*/ 7749 h 6865749"/>
              <a:gd name="connsiteX2" fmla="*/ 4230838 w 4230838"/>
              <a:gd name="connsiteY2" fmla="*/ 6865749 h 6865749"/>
              <a:gd name="connsiteX3" fmla="*/ 8501 w 4230838"/>
              <a:gd name="connsiteY3" fmla="*/ 6865749 h 6865749"/>
              <a:gd name="connsiteX4" fmla="*/ 0 w 4230838"/>
              <a:gd name="connsiteY4" fmla="*/ 3436795 h 6865749"/>
              <a:gd name="connsiteX5" fmla="*/ 883920 w 4230838"/>
              <a:gd name="connsiteY5" fmla="*/ 3418835 h 6865749"/>
              <a:gd name="connsiteX6" fmla="*/ 891904 w 4230838"/>
              <a:gd name="connsiteY6" fmla="*/ 0 h 6865749"/>
              <a:gd name="connsiteX0" fmla="*/ 891904 w 4230838"/>
              <a:gd name="connsiteY0" fmla="*/ 0 h 6865749"/>
              <a:gd name="connsiteX1" fmla="*/ 4230838 w 4230838"/>
              <a:gd name="connsiteY1" fmla="*/ 7749 h 6865749"/>
              <a:gd name="connsiteX2" fmla="*/ 4230838 w 4230838"/>
              <a:gd name="connsiteY2" fmla="*/ 6865749 h 6865749"/>
              <a:gd name="connsiteX3" fmla="*/ 8501 w 4230838"/>
              <a:gd name="connsiteY3" fmla="*/ 6865749 h 6865749"/>
              <a:gd name="connsiteX4" fmla="*/ 0 w 4230838"/>
              <a:gd name="connsiteY4" fmla="*/ 3436795 h 6865749"/>
              <a:gd name="connsiteX5" fmla="*/ 883920 w 4230838"/>
              <a:gd name="connsiteY5" fmla="*/ 3418835 h 6865749"/>
              <a:gd name="connsiteX6" fmla="*/ 891904 w 4230838"/>
              <a:gd name="connsiteY6" fmla="*/ 0 h 6865749"/>
              <a:gd name="connsiteX0" fmla="*/ 891904 w 4230838"/>
              <a:gd name="connsiteY0" fmla="*/ 0 h 6865749"/>
              <a:gd name="connsiteX1" fmla="*/ 4230838 w 4230838"/>
              <a:gd name="connsiteY1" fmla="*/ 7749 h 6865749"/>
              <a:gd name="connsiteX2" fmla="*/ 4230838 w 4230838"/>
              <a:gd name="connsiteY2" fmla="*/ 6865749 h 6865749"/>
              <a:gd name="connsiteX3" fmla="*/ 8501 w 4230838"/>
              <a:gd name="connsiteY3" fmla="*/ 6865749 h 6865749"/>
              <a:gd name="connsiteX4" fmla="*/ 0 w 4230838"/>
              <a:gd name="connsiteY4" fmla="*/ 3436795 h 6865749"/>
              <a:gd name="connsiteX5" fmla="*/ 883920 w 4230838"/>
              <a:gd name="connsiteY5" fmla="*/ 3434333 h 6865749"/>
              <a:gd name="connsiteX6" fmla="*/ 891904 w 4230838"/>
              <a:gd name="connsiteY6" fmla="*/ 0 h 6865749"/>
              <a:gd name="connsiteX0" fmla="*/ 891904 w 4230838"/>
              <a:gd name="connsiteY0" fmla="*/ 4363 h 6870112"/>
              <a:gd name="connsiteX1" fmla="*/ 4224782 w 4230838"/>
              <a:gd name="connsiteY1" fmla="*/ 0 h 6870112"/>
              <a:gd name="connsiteX2" fmla="*/ 4230838 w 4230838"/>
              <a:gd name="connsiteY2" fmla="*/ 6870112 h 6870112"/>
              <a:gd name="connsiteX3" fmla="*/ 8501 w 4230838"/>
              <a:gd name="connsiteY3" fmla="*/ 6870112 h 6870112"/>
              <a:gd name="connsiteX4" fmla="*/ 0 w 4230838"/>
              <a:gd name="connsiteY4" fmla="*/ 3441158 h 6870112"/>
              <a:gd name="connsiteX5" fmla="*/ 883920 w 4230838"/>
              <a:gd name="connsiteY5" fmla="*/ 3438696 h 6870112"/>
              <a:gd name="connsiteX6" fmla="*/ 891904 w 4230838"/>
              <a:gd name="connsiteY6" fmla="*/ 4363 h 6870112"/>
              <a:gd name="connsiteX0" fmla="*/ 891904 w 4230838"/>
              <a:gd name="connsiteY0" fmla="*/ 4363 h 6870112"/>
              <a:gd name="connsiteX1" fmla="*/ 4224782 w 4230838"/>
              <a:gd name="connsiteY1" fmla="*/ 0 h 6870112"/>
              <a:gd name="connsiteX2" fmla="*/ 4230838 w 4230838"/>
              <a:gd name="connsiteY2" fmla="*/ 6870112 h 6870112"/>
              <a:gd name="connsiteX3" fmla="*/ 8501 w 4230838"/>
              <a:gd name="connsiteY3" fmla="*/ 6870112 h 6870112"/>
              <a:gd name="connsiteX4" fmla="*/ 0 w 4230838"/>
              <a:gd name="connsiteY4" fmla="*/ 3441158 h 6870112"/>
              <a:gd name="connsiteX5" fmla="*/ 883920 w 4230838"/>
              <a:gd name="connsiteY5" fmla="*/ 3438696 h 6870112"/>
              <a:gd name="connsiteX6" fmla="*/ 891904 w 4230838"/>
              <a:gd name="connsiteY6" fmla="*/ 4363 h 6870112"/>
              <a:gd name="connsiteX0" fmla="*/ 897959 w 4230838"/>
              <a:gd name="connsiteY0" fmla="*/ 0 h 6883916"/>
              <a:gd name="connsiteX1" fmla="*/ 4224782 w 4230838"/>
              <a:gd name="connsiteY1" fmla="*/ 13804 h 6883916"/>
              <a:gd name="connsiteX2" fmla="*/ 4230838 w 4230838"/>
              <a:gd name="connsiteY2" fmla="*/ 6883916 h 6883916"/>
              <a:gd name="connsiteX3" fmla="*/ 8501 w 4230838"/>
              <a:gd name="connsiteY3" fmla="*/ 6883916 h 6883916"/>
              <a:gd name="connsiteX4" fmla="*/ 0 w 4230838"/>
              <a:gd name="connsiteY4" fmla="*/ 3454962 h 6883916"/>
              <a:gd name="connsiteX5" fmla="*/ 883920 w 4230838"/>
              <a:gd name="connsiteY5" fmla="*/ 3452500 h 6883916"/>
              <a:gd name="connsiteX6" fmla="*/ 897959 w 4230838"/>
              <a:gd name="connsiteY6" fmla="*/ 0 h 6883916"/>
              <a:gd name="connsiteX0" fmla="*/ 897959 w 4230838"/>
              <a:gd name="connsiteY0" fmla="*/ 0 h 6883916"/>
              <a:gd name="connsiteX1" fmla="*/ 4224782 w 4230838"/>
              <a:gd name="connsiteY1" fmla="*/ 13804 h 6883916"/>
              <a:gd name="connsiteX2" fmla="*/ 4230838 w 4230838"/>
              <a:gd name="connsiteY2" fmla="*/ 6883916 h 6883916"/>
              <a:gd name="connsiteX3" fmla="*/ 8501 w 4230838"/>
              <a:gd name="connsiteY3" fmla="*/ 6883916 h 6883916"/>
              <a:gd name="connsiteX4" fmla="*/ 0 w 4230838"/>
              <a:gd name="connsiteY4" fmla="*/ 3454962 h 6883916"/>
              <a:gd name="connsiteX5" fmla="*/ 883920 w 4230838"/>
              <a:gd name="connsiteY5" fmla="*/ 3452500 h 6883916"/>
              <a:gd name="connsiteX6" fmla="*/ 897959 w 4230838"/>
              <a:gd name="connsiteY6" fmla="*/ 0 h 6883916"/>
              <a:gd name="connsiteX0" fmla="*/ 891903 w 4230838"/>
              <a:gd name="connsiteY0" fmla="*/ 0 h 6883916"/>
              <a:gd name="connsiteX1" fmla="*/ 4224782 w 4230838"/>
              <a:gd name="connsiteY1" fmla="*/ 13804 h 6883916"/>
              <a:gd name="connsiteX2" fmla="*/ 4230838 w 4230838"/>
              <a:gd name="connsiteY2" fmla="*/ 6883916 h 6883916"/>
              <a:gd name="connsiteX3" fmla="*/ 8501 w 4230838"/>
              <a:gd name="connsiteY3" fmla="*/ 6883916 h 6883916"/>
              <a:gd name="connsiteX4" fmla="*/ 0 w 4230838"/>
              <a:gd name="connsiteY4" fmla="*/ 3454962 h 6883916"/>
              <a:gd name="connsiteX5" fmla="*/ 883920 w 4230838"/>
              <a:gd name="connsiteY5" fmla="*/ 3452500 h 6883916"/>
              <a:gd name="connsiteX6" fmla="*/ 891903 w 4230838"/>
              <a:gd name="connsiteY6" fmla="*/ 0 h 6883916"/>
              <a:gd name="connsiteX0" fmla="*/ 891903 w 4230838"/>
              <a:gd name="connsiteY0" fmla="*/ 0 h 6883916"/>
              <a:gd name="connsiteX1" fmla="*/ 4224782 w 4230838"/>
              <a:gd name="connsiteY1" fmla="*/ 13804 h 6883916"/>
              <a:gd name="connsiteX2" fmla="*/ 4230838 w 4230838"/>
              <a:gd name="connsiteY2" fmla="*/ 6883916 h 6883916"/>
              <a:gd name="connsiteX3" fmla="*/ 8501 w 4230838"/>
              <a:gd name="connsiteY3" fmla="*/ 6883916 h 6883916"/>
              <a:gd name="connsiteX4" fmla="*/ 0 w 4230838"/>
              <a:gd name="connsiteY4" fmla="*/ 3454962 h 6883916"/>
              <a:gd name="connsiteX5" fmla="*/ 883920 w 4230838"/>
              <a:gd name="connsiteY5" fmla="*/ 3452500 h 6883916"/>
              <a:gd name="connsiteX6" fmla="*/ 891903 w 4230838"/>
              <a:gd name="connsiteY6" fmla="*/ 0 h 6883916"/>
              <a:gd name="connsiteX0" fmla="*/ 891903 w 4230838"/>
              <a:gd name="connsiteY0" fmla="*/ 0 h 6871805"/>
              <a:gd name="connsiteX1" fmla="*/ 4224782 w 4230838"/>
              <a:gd name="connsiteY1" fmla="*/ 1693 h 6871805"/>
              <a:gd name="connsiteX2" fmla="*/ 4230838 w 4230838"/>
              <a:gd name="connsiteY2" fmla="*/ 6871805 h 6871805"/>
              <a:gd name="connsiteX3" fmla="*/ 8501 w 4230838"/>
              <a:gd name="connsiteY3" fmla="*/ 6871805 h 6871805"/>
              <a:gd name="connsiteX4" fmla="*/ 0 w 4230838"/>
              <a:gd name="connsiteY4" fmla="*/ 3442851 h 6871805"/>
              <a:gd name="connsiteX5" fmla="*/ 883920 w 4230838"/>
              <a:gd name="connsiteY5" fmla="*/ 3440389 h 6871805"/>
              <a:gd name="connsiteX6" fmla="*/ 891903 w 4230838"/>
              <a:gd name="connsiteY6" fmla="*/ 0 h 6871805"/>
              <a:gd name="connsiteX0" fmla="*/ 891903 w 4230838"/>
              <a:gd name="connsiteY0" fmla="*/ 0 h 6871805"/>
              <a:gd name="connsiteX1" fmla="*/ 4224782 w 4230838"/>
              <a:gd name="connsiteY1" fmla="*/ 1693 h 6871805"/>
              <a:gd name="connsiteX2" fmla="*/ 4230838 w 4230838"/>
              <a:gd name="connsiteY2" fmla="*/ 6871805 h 6871805"/>
              <a:gd name="connsiteX3" fmla="*/ 8501 w 4230838"/>
              <a:gd name="connsiteY3" fmla="*/ 6871805 h 6871805"/>
              <a:gd name="connsiteX4" fmla="*/ 0 w 4230838"/>
              <a:gd name="connsiteY4" fmla="*/ 3442851 h 6871805"/>
              <a:gd name="connsiteX5" fmla="*/ 883920 w 4230838"/>
              <a:gd name="connsiteY5" fmla="*/ 3440389 h 6871805"/>
              <a:gd name="connsiteX6" fmla="*/ 891903 w 4230838"/>
              <a:gd name="connsiteY6" fmla="*/ 0 h 6871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30838" h="6871805">
                <a:moveTo>
                  <a:pt x="891903" y="0"/>
                </a:moveTo>
                <a:lnTo>
                  <a:pt x="4224782" y="1693"/>
                </a:lnTo>
                <a:cubicBezTo>
                  <a:pt x="4227810" y="3436749"/>
                  <a:pt x="4228819" y="4581768"/>
                  <a:pt x="4230838" y="6871805"/>
                </a:cubicBezTo>
                <a:lnTo>
                  <a:pt x="8501" y="6871805"/>
                </a:lnTo>
                <a:cubicBezTo>
                  <a:pt x="4250" y="5157328"/>
                  <a:pt x="4250" y="5157328"/>
                  <a:pt x="0" y="3442851"/>
                </a:cubicBezTo>
                <a:cubicBezTo>
                  <a:pt x="3374" y="3438606"/>
                  <a:pt x="879117" y="3443597"/>
                  <a:pt x="883920" y="3440389"/>
                </a:cubicBezTo>
                <a:cubicBezTo>
                  <a:pt x="886581" y="2300777"/>
                  <a:pt x="889242" y="1139612"/>
                  <a:pt x="891903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lIns="365760" tIns="2103120" rIns="274320">
            <a:normAutofit/>
          </a:bodyPr>
          <a:lstStyle>
            <a:lvl1pPr marL="0" indent="0" algn="ctr">
              <a:buNone/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ON ICON BELOW TO</a:t>
            </a:r>
          </a:p>
          <a:p>
            <a:r>
              <a:rPr lang="en-US" dirty="0"/>
              <a:t>INSERT IMAGE.</a:t>
            </a:r>
          </a:p>
        </p:txBody>
      </p:sp>
      <p:sp>
        <p:nvSpPr>
          <p:cNvPr id="31" name="Text Placeholder 5">
            <a:extLst>
              <a:ext uri="{FF2B5EF4-FFF2-40B4-BE49-F238E27FC236}">
                <a16:creationId xmlns:a16="http://schemas.microsoft.com/office/drawing/2014/main" id="{55AC0988-A0D7-5F43-ABEC-ED3681DCF138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5160935" y="3094782"/>
            <a:ext cx="2550973" cy="976938"/>
          </a:xfrm>
          <a:prstGeom prst="rect">
            <a:avLst/>
          </a:prstGeom>
        </p:spPr>
        <p:txBody>
          <a:bodyPr lIns="0" tIns="0" rIns="0" bIns="0" anchor="b"/>
          <a:lstStyle>
            <a:lvl1pPr algn="ctr">
              <a:lnSpc>
                <a:spcPct val="100000"/>
              </a:lnSpc>
              <a:spcBef>
                <a:spcPts val="600"/>
              </a:spcBef>
              <a:defRPr sz="6800" b="1" i="0">
                <a:solidFill>
                  <a:schemeClr val="bg1"/>
                </a:solidFill>
                <a:latin typeface="Source Sans Pro Black" panose="020B0503030403020204" pitchFamily="34" charset="0"/>
              </a:defRPr>
            </a:lvl1pPr>
            <a:lvl2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2pPr>
            <a:lvl3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3pPr>
            <a:lvl4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4pPr>
            <a:lvl5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5pPr>
          </a:lstStyle>
          <a:p>
            <a:pPr lvl="0"/>
            <a:r>
              <a:rPr lang="en-US" dirty="0"/>
              <a:t>$999K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9B8980E3-AB34-CD4A-A639-2812B35FE705}"/>
              </a:ext>
            </a:extLst>
          </p:cNvPr>
          <p:cNvCxnSpPr>
            <a:cxnSpLocks/>
          </p:cNvCxnSpPr>
          <p:nvPr userDrawn="1"/>
        </p:nvCxnSpPr>
        <p:spPr>
          <a:xfrm>
            <a:off x="5160935" y="2898186"/>
            <a:ext cx="255097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 Placeholder 5">
            <a:extLst>
              <a:ext uri="{FF2B5EF4-FFF2-40B4-BE49-F238E27FC236}">
                <a16:creationId xmlns:a16="http://schemas.microsoft.com/office/drawing/2014/main" id="{086FFE79-06EE-0846-B5DE-81A9F3F653FC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5160935" y="4706605"/>
            <a:ext cx="2550973" cy="976938"/>
          </a:xfrm>
          <a:prstGeom prst="rect">
            <a:avLst/>
          </a:prstGeom>
        </p:spPr>
        <p:txBody>
          <a:bodyPr lIns="0" tIns="0" rIns="0" bIns="0" anchor="b"/>
          <a:lstStyle>
            <a:lvl1pPr algn="ctr">
              <a:lnSpc>
                <a:spcPct val="100000"/>
              </a:lnSpc>
              <a:spcBef>
                <a:spcPts val="600"/>
              </a:spcBef>
              <a:defRPr sz="6800" b="1" i="0">
                <a:solidFill>
                  <a:schemeClr val="bg1"/>
                </a:solidFill>
                <a:latin typeface="Source Sans Pro Black" panose="020B0503030403020204" pitchFamily="34" charset="0"/>
              </a:defRPr>
            </a:lvl1pPr>
            <a:lvl2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2pPr>
            <a:lvl3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3pPr>
            <a:lvl4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4pPr>
            <a:lvl5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5pPr>
          </a:lstStyle>
          <a:p>
            <a:pPr lvl="0"/>
            <a:r>
              <a:rPr lang="en-US" dirty="0"/>
              <a:t>$999K</a:t>
            </a:r>
          </a:p>
        </p:txBody>
      </p:sp>
      <p:sp>
        <p:nvSpPr>
          <p:cNvPr id="39" name="Picture Placeholder 3">
            <a:extLst>
              <a:ext uri="{FF2B5EF4-FFF2-40B4-BE49-F238E27FC236}">
                <a16:creationId xmlns:a16="http://schemas.microsoft.com/office/drawing/2014/main" id="{5D4BAE65-E809-DC4D-AD22-20CB8DED13D3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9422850" y="6173866"/>
            <a:ext cx="2361064" cy="290112"/>
          </a:xfrm>
          <a:prstGeom prst="rect">
            <a:avLst/>
          </a:pr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 anchor="ctr"/>
          <a:lstStyle>
            <a:lvl1pPr algn="l">
              <a:defRPr>
                <a:solidFill>
                  <a:srgbClr val="FF0000"/>
                </a:solidFill>
              </a:defRPr>
            </a:lvl1pPr>
          </a:lstStyle>
          <a:p>
            <a:r>
              <a:rPr lang="en-US" sz="1000" dirty="0"/>
              <a:t> ICON PLACEMENT ONLY</a:t>
            </a:r>
            <a:endParaRPr lang="en-US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63A41019-E2FA-4540-B292-EC8B3756707C}"/>
              </a:ext>
            </a:extLst>
          </p:cNvPr>
          <p:cNvSpPr/>
          <p:nvPr userDrawn="1"/>
        </p:nvSpPr>
        <p:spPr>
          <a:xfrm>
            <a:off x="-1" y="-1"/>
            <a:ext cx="5168686" cy="203199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Source Sans Pro" panose="020B0503030403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7DA1CB7-0461-864D-98A3-86F87D650D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8775" y="1031408"/>
            <a:ext cx="4335700" cy="80118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Case Study Slide</a:t>
            </a:r>
            <a:br>
              <a:rPr lang="en-US" dirty="0"/>
            </a:br>
            <a:r>
              <a:rPr lang="en-US" dirty="0"/>
              <a:t>Title Here…</a:t>
            </a:r>
          </a:p>
        </p:txBody>
      </p:sp>
      <p:pic>
        <p:nvPicPr>
          <p:cNvPr id="20" name="Graphic 19">
            <a:extLst>
              <a:ext uri="{FF2B5EF4-FFF2-40B4-BE49-F238E27FC236}">
                <a16:creationId xmlns:a16="http://schemas.microsoft.com/office/drawing/2014/main" id="{C1730C48-716D-9D4A-9EEE-9C6267063070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30306" y="457200"/>
            <a:ext cx="2095017" cy="392816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5E7831FD-C9A4-F748-824B-C9216DF66F87}"/>
              </a:ext>
            </a:extLst>
          </p:cNvPr>
          <p:cNvSpPr txBox="1"/>
          <p:nvPr userDrawn="1"/>
        </p:nvSpPr>
        <p:spPr>
          <a:xfrm>
            <a:off x="2928395" y="507414"/>
            <a:ext cx="1293944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300" b="1" i="0" spc="150" baseline="0" dirty="0">
                <a:solidFill>
                  <a:schemeClr val="bg1"/>
                </a:solidFill>
                <a:latin typeface="Source Sans Pro Black" panose="020B0503030403020204" pitchFamily="34" charset="0"/>
              </a:rPr>
              <a:t>CASE STUDY</a:t>
            </a:r>
          </a:p>
        </p:txBody>
      </p:sp>
      <p:sp>
        <p:nvSpPr>
          <p:cNvPr id="38" name="Text Placeholder 5">
            <a:extLst>
              <a:ext uri="{FF2B5EF4-FFF2-40B4-BE49-F238E27FC236}">
                <a16:creationId xmlns:a16="http://schemas.microsoft.com/office/drawing/2014/main" id="{B5584409-7DD1-5D47-87B9-1290EB7BDCC8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5160936" y="5639152"/>
            <a:ext cx="2543224" cy="477570"/>
          </a:xfrm>
          <a:prstGeom prst="rect">
            <a:avLst/>
          </a:prstGeom>
        </p:spPr>
        <p:txBody>
          <a:bodyPr lIns="0" tIns="0" rIns="0" bIns="0"/>
          <a:lstStyle>
            <a:lvl1pPr algn="ctr">
              <a:lnSpc>
                <a:spcPct val="100000"/>
              </a:lnSpc>
              <a:spcBef>
                <a:spcPts val="600"/>
              </a:spcBef>
              <a:defRPr sz="1000" b="1" i="0">
                <a:solidFill>
                  <a:schemeClr val="bg1"/>
                </a:solidFill>
                <a:latin typeface="Source Sans Pro" panose="020B0503030403020204" pitchFamily="34" charset="0"/>
              </a:defRPr>
            </a:lvl1pPr>
            <a:lvl2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2pPr>
            <a:lvl3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3pPr>
            <a:lvl4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4pPr>
            <a:lvl5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32" name="Text Placeholder 5">
            <a:extLst>
              <a:ext uri="{FF2B5EF4-FFF2-40B4-BE49-F238E27FC236}">
                <a16:creationId xmlns:a16="http://schemas.microsoft.com/office/drawing/2014/main" id="{FD0E4F1E-81F8-6F4D-859D-A92577B0EBE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160936" y="4027329"/>
            <a:ext cx="2543224" cy="477570"/>
          </a:xfrm>
          <a:prstGeom prst="rect">
            <a:avLst/>
          </a:prstGeom>
        </p:spPr>
        <p:txBody>
          <a:bodyPr lIns="0" tIns="0" rIns="0" bIns="0"/>
          <a:lstStyle>
            <a:lvl1pPr algn="ctr">
              <a:lnSpc>
                <a:spcPct val="100000"/>
              </a:lnSpc>
              <a:spcBef>
                <a:spcPts val="600"/>
              </a:spcBef>
              <a:defRPr sz="1000" b="1" i="0">
                <a:solidFill>
                  <a:schemeClr val="bg1"/>
                </a:solidFill>
                <a:latin typeface="Source Sans Pro" panose="020B0503030403020204" pitchFamily="34" charset="0"/>
              </a:defRPr>
            </a:lvl1pPr>
            <a:lvl2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2pPr>
            <a:lvl3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3pPr>
            <a:lvl4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4pPr>
            <a:lvl5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886500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S 5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93086538-4710-2B4C-96AE-63AB44601F47}"/>
              </a:ext>
            </a:extLst>
          </p:cNvPr>
          <p:cNvSpPr/>
          <p:nvPr userDrawn="1"/>
        </p:nvSpPr>
        <p:spPr>
          <a:xfrm>
            <a:off x="-1" y="-1"/>
            <a:ext cx="5174788" cy="218149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Source Sans Pro" panose="020B0503030403020204" pitchFamily="34" charset="0"/>
            </a:endParaRPr>
          </a:p>
        </p:txBody>
      </p:sp>
      <p:pic>
        <p:nvPicPr>
          <p:cNvPr id="33" name="Graphic 32">
            <a:extLst>
              <a:ext uri="{FF2B5EF4-FFF2-40B4-BE49-F238E27FC236}">
                <a16:creationId xmlns:a16="http://schemas.microsoft.com/office/drawing/2014/main" id="{3C82DD27-8367-694E-BE7D-19A8A83C513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057883" y="-781506"/>
            <a:ext cx="3650238" cy="3650238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8BE2301C-2B85-4D48-8E7A-76F65B1D2CE0}"/>
              </a:ext>
            </a:extLst>
          </p:cNvPr>
          <p:cNvSpPr/>
          <p:nvPr userDrawn="1"/>
        </p:nvSpPr>
        <p:spPr>
          <a:xfrm>
            <a:off x="3694174" y="2181496"/>
            <a:ext cx="8497825" cy="467650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Source Sans Pro" panose="020B0503030403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187402C-17B8-B546-9B78-DC880B85AB1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8775" y="1090748"/>
            <a:ext cx="4403263" cy="708850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2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Case Study Slide</a:t>
            </a:r>
            <a:br>
              <a:rPr lang="en-US" dirty="0"/>
            </a:br>
            <a:r>
              <a:rPr lang="en-US" dirty="0"/>
              <a:t>Title Here…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5B486FF-8AC1-814F-9872-FDD6A45118F4}"/>
              </a:ext>
            </a:extLst>
          </p:cNvPr>
          <p:cNvSpPr/>
          <p:nvPr userDrawn="1"/>
        </p:nvSpPr>
        <p:spPr>
          <a:xfrm>
            <a:off x="5174787" y="-1"/>
            <a:ext cx="7017213" cy="243862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Source Sans Pro" panose="020B0503030403020204" pitchFamily="34" charset="0"/>
            </a:endParaRP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33ED617E-1827-6B41-AB80-9404B4264DD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20246" y="678149"/>
            <a:ext cx="6214553" cy="13989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1300"/>
              </a:lnSpc>
              <a:spcBef>
                <a:spcPts val="600"/>
              </a:spcBef>
              <a:defRPr b="0" i="0">
                <a:solidFill>
                  <a:schemeClr val="bg1"/>
                </a:solidFill>
                <a:latin typeface="Source Sans Pro" panose="020B0503030403020204" pitchFamily="34" charset="0"/>
              </a:defRPr>
            </a:lvl1pPr>
            <a:lvl2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2pPr>
            <a:lvl3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3pPr>
            <a:lvl4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4pPr>
            <a:lvl5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aliqua</a:t>
            </a:r>
            <a:r>
              <a:rPr lang="en-US" dirty="0"/>
              <a:t>.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lacus</a:t>
            </a:r>
            <a:r>
              <a:rPr lang="en-US" dirty="0"/>
              <a:t>. Cursus sit </a:t>
            </a:r>
            <a:r>
              <a:rPr lang="en-US" dirty="0" err="1"/>
              <a:t>amet</a:t>
            </a:r>
            <a:r>
              <a:rPr lang="en-US" dirty="0"/>
              <a:t> dictum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donec</a:t>
            </a:r>
            <a:r>
              <a:rPr lang="en-US" dirty="0"/>
              <a:t>.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ultrices</a:t>
            </a:r>
            <a:r>
              <a:rPr lang="en-US" dirty="0"/>
              <a:t> dui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mi.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sagittis</a:t>
            </a:r>
            <a:r>
              <a:rPr lang="en-US" dirty="0"/>
              <a:t> id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. Mi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 dolor magna </a:t>
            </a:r>
            <a:r>
              <a:rPr lang="en-US" dirty="0" err="1"/>
              <a:t>eget</a:t>
            </a:r>
            <a:r>
              <a:rPr lang="en-US" dirty="0"/>
              <a:t>. Convallis a </a:t>
            </a:r>
            <a:r>
              <a:rPr lang="en-US" dirty="0" err="1"/>
              <a:t>cras</a:t>
            </a:r>
            <a:r>
              <a:rPr lang="en-US" dirty="0"/>
              <a:t> semper auctor </a:t>
            </a:r>
            <a:r>
              <a:rPr lang="en-US" dirty="0" err="1"/>
              <a:t>neque</a:t>
            </a:r>
            <a:r>
              <a:rPr lang="en-US" dirty="0"/>
              <a:t> vitae tempus </a:t>
            </a:r>
            <a:r>
              <a:rPr lang="en-US" dirty="0" err="1"/>
              <a:t>quam</a:t>
            </a:r>
            <a:r>
              <a:rPr lang="en-US" dirty="0"/>
              <a:t> </a:t>
            </a:r>
            <a:r>
              <a:rPr lang="en-US" dirty="0" err="1"/>
              <a:t>pellentesque</a:t>
            </a:r>
            <a:r>
              <a:rPr lang="en-US" dirty="0"/>
              <a:t>.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phasellus</a:t>
            </a:r>
            <a:r>
              <a:rPr lang="en-US" dirty="0"/>
              <a:t> </a:t>
            </a:r>
            <a:r>
              <a:rPr lang="en-US" dirty="0" err="1"/>
              <a:t>egestas</a:t>
            </a:r>
            <a:r>
              <a:rPr lang="en-US" dirty="0"/>
              <a:t> </a:t>
            </a:r>
            <a:r>
              <a:rPr lang="en-US" dirty="0" err="1"/>
              <a:t>tellus</a:t>
            </a:r>
            <a:r>
              <a:rPr lang="en-US" dirty="0"/>
              <a:t> </a:t>
            </a:r>
            <a:r>
              <a:rPr lang="en-US" dirty="0" err="1"/>
              <a:t>rutrum</a:t>
            </a:r>
            <a:r>
              <a:rPr lang="en-US" dirty="0"/>
              <a:t> </a:t>
            </a:r>
            <a:r>
              <a:rPr lang="en-US" dirty="0" err="1"/>
              <a:t>tellus</a:t>
            </a:r>
            <a:r>
              <a:rPr lang="en-US" dirty="0"/>
              <a:t> </a:t>
            </a:r>
            <a:r>
              <a:rPr lang="en-US" dirty="0" err="1"/>
              <a:t>pellentesque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. Semper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nam</a:t>
            </a:r>
            <a:r>
              <a:rPr lang="en-US" dirty="0"/>
              <a:t> libero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sit. Mattis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tellus</a:t>
            </a:r>
            <a:r>
              <a:rPr lang="en-US" dirty="0"/>
              <a:t> </a:t>
            </a:r>
            <a:r>
              <a:rPr lang="en-US" dirty="0" err="1"/>
              <a:t>elementum</a:t>
            </a:r>
            <a:r>
              <a:rPr lang="en-US" dirty="0"/>
              <a:t> </a:t>
            </a:r>
            <a:r>
              <a:rPr lang="en-US" dirty="0" err="1"/>
              <a:t>sagittis</a:t>
            </a:r>
            <a:r>
              <a:rPr lang="en-US" dirty="0"/>
              <a:t> vitae et </a:t>
            </a:r>
            <a:r>
              <a:rPr lang="en-US" dirty="0" err="1"/>
              <a:t>leo</a:t>
            </a:r>
            <a:r>
              <a:rPr lang="en-US" dirty="0"/>
              <a:t>. </a:t>
            </a:r>
            <a:r>
              <a:rPr lang="en-US" dirty="0" err="1"/>
              <a:t>Faucibus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in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pretium</a:t>
            </a:r>
            <a:r>
              <a:rPr lang="en-US" dirty="0"/>
              <a:t>. </a:t>
            </a:r>
            <a:r>
              <a:rPr lang="en-US" dirty="0" err="1"/>
              <a:t>Nascetur</a:t>
            </a:r>
            <a:r>
              <a:rPr lang="en-US" dirty="0"/>
              <a:t> </a:t>
            </a:r>
            <a:r>
              <a:rPr lang="en-US" dirty="0" err="1"/>
              <a:t>ridiculus</a:t>
            </a:r>
            <a:r>
              <a:rPr lang="en-US" dirty="0"/>
              <a:t> </a:t>
            </a:r>
            <a:r>
              <a:rPr lang="en-US" dirty="0" err="1"/>
              <a:t>mus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vitae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leo</a:t>
            </a:r>
            <a:r>
              <a:rPr lang="en-US" dirty="0"/>
              <a:t> integer. Nisi </a:t>
            </a:r>
            <a:r>
              <a:rPr lang="en-US" dirty="0" err="1"/>
              <a:t>scelerisque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ultrices</a:t>
            </a:r>
            <a:r>
              <a:rPr lang="en-US" dirty="0"/>
              <a:t> vitae auctor </a:t>
            </a:r>
            <a:r>
              <a:rPr lang="en-US" dirty="0" err="1"/>
              <a:t>eu</a:t>
            </a:r>
            <a:r>
              <a:rPr lang="en-US" dirty="0"/>
              <a:t>. Ut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sem</a:t>
            </a:r>
            <a:r>
              <a:rPr lang="en-US" dirty="0"/>
              <a:t> integer vitae.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82E2815-DD1D-434D-8804-F27BCC9FD183}"/>
              </a:ext>
            </a:extLst>
          </p:cNvPr>
          <p:cNvSpPr txBox="1"/>
          <p:nvPr userDrawn="1"/>
        </p:nvSpPr>
        <p:spPr>
          <a:xfrm>
            <a:off x="5519738" y="457200"/>
            <a:ext cx="529385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1" i="0" spc="150" baseline="0" dirty="0">
                <a:solidFill>
                  <a:schemeClr val="bg1"/>
                </a:solidFill>
                <a:latin typeface="Source Sans Pro Black" panose="020B0503030403020204" pitchFamily="34" charset="0"/>
              </a:rPr>
              <a:t>CHALLENGE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7DE9436-E57C-1F49-8D66-A2213A353CEC}"/>
              </a:ext>
            </a:extLst>
          </p:cNvPr>
          <p:cNvSpPr txBox="1"/>
          <p:nvPr userDrawn="1"/>
        </p:nvSpPr>
        <p:spPr>
          <a:xfrm>
            <a:off x="2795578" y="570080"/>
            <a:ext cx="207646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1" i="0" spc="150" baseline="0" dirty="0">
                <a:solidFill>
                  <a:schemeClr val="bg1"/>
                </a:solidFill>
                <a:latin typeface="Source Sans Pro Black" panose="020B0503030403020204" pitchFamily="34" charset="0"/>
              </a:rPr>
              <a:t>CASE STUDY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38A9F1AE-72B1-344D-832D-2FD4EC41C92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37607" y="457199"/>
            <a:ext cx="2055222" cy="385355"/>
          </a:xfrm>
          <a:prstGeom prst="rect">
            <a:avLst/>
          </a:prstGeom>
        </p:spPr>
      </p:pic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0E4A0FC3-08DC-414A-B4A2-CC4B7B8091B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68775" y="2726631"/>
            <a:ext cx="2725529" cy="3344985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1300"/>
              </a:lnSpc>
              <a:spcBef>
                <a:spcPts val="600"/>
              </a:spcBef>
              <a:defRPr b="0" i="0">
                <a:solidFill>
                  <a:schemeClr val="tx2"/>
                </a:solidFill>
                <a:latin typeface="Source Sans Pro" panose="020B0503030403020204" pitchFamily="34" charset="0"/>
              </a:defRPr>
            </a:lvl1pPr>
            <a:lvl2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2pPr>
            <a:lvl3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3pPr>
            <a:lvl4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4pPr>
            <a:lvl5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aliqua</a:t>
            </a:r>
            <a:r>
              <a:rPr lang="en-US" dirty="0"/>
              <a:t>.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lacus</a:t>
            </a:r>
            <a:r>
              <a:rPr lang="en-US" dirty="0"/>
              <a:t>. Cursus sit </a:t>
            </a:r>
            <a:r>
              <a:rPr lang="en-US" dirty="0" err="1"/>
              <a:t>amet</a:t>
            </a:r>
            <a:r>
              <a:rPr lang="en-US" dirty="0"/>
              <a:t> dictum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donec</a:t>
            </a:r>
            <a:r>
              <a:rPr lang="en-US" dirty="0"/>
              <a:t>.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ultrices</a:t>
            </a:r>
            <a:r>
              <a:rPr lang="en-US" dirty="0"/>
              <a:t> dui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mi.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sagittis</a:t>
            </a:r>
            <a:r>
              <a:rPr lang="en-US" dirty="0"/>
              <a:t> id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. Mi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 dolor magna </a:t>
            </a:r>
            <a:r>
              <a:rPr lang="en-US" dirty="0" err="1"/>
              <a:t>eget</a:t>
            </a:r>
            <a:r>
              <a:rPr lang="en-US" dirty="0"/>
              <a:t>. Convallis a </a:t>
            </a:r>
            <a:r>
              <a:rPr lang="en-US" dirty="0" err="1"/>
              <a:t>cras</a:t>
            </a:r>
            <a:r>
              <a:rPr lang="en-US" dirty="0"/>
              <a:t> semper auctor </a:t>
            </a:r>
            <a:r>
              <a:rPr lang="en-US" dirty="0" err="1"/>
              <a:t>neque</a:t>
            </a:r>
            <a:r>
              <a:rPr lang="en-US" dirty="0"/>
              <a:t> vitae tempus </a:t>
            </a:r>
            <a:r>
              <a:rPr lang="en-US" dirty="0" err="1"/>
              <a:t>quam</a:t>
            </a:r>
            <a:r>
              <a:rPr lang="en-US" dirty="0"/>
              <a:t> </a:t>
            </a:r>
            <a:r>
              <a:rPr lang="en-US" dirty="0" err="1"/>
              <a:t>pellentesque</a:t>
            </a:r>
            <a:r>
              <a:rPr lang="en-US" dirty="0"/>
              <a:t>.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phasellus</a:t>
            </a:r>
            <a:r>
              <a:rPr lang="en-US" dirty="0"/>
              <a:t> </a:t>
            </a:r>
            <a:r>
              <a:rPr lang="en-US" dirty="0" err="1"/>
              <a:t>egestas</a:t>
            </a:r>
            <a:r>
              <a:rPr lang="en-US" dirty="0"/>
              <a:t> </a:t>
            </a:r>
            <a:r>
              <a:rPr lang="en-US" dirty="0" err="1"/>
              <a:t>tellus</a:t>
            </a:r>
            <a:r>
              <a:rPr lang="en-US" dirty="0"/>
              <a:t> </a:t>
            </a:r>
            <a:r>
              <a:rPr lang="en-US" dirty="0" err="1"/>
              <a:t>rutrum</a:t>
            </a:r>
            <a:r>
              <a:rPr lang="en-US" dirty="0"/>
              <a:t> </a:t>
            </a:r>
            <a:r>
              <a:rPr lang="en-US" dirty="0" err="1"/>
              <a:t>tellus</a:t>
            </a:r>
            <a:r>
              <a:rPr lang="en-US" dirty="0"/>
              <a:t> </a:t>
            </a:r>
            <a:r>
              <a:rPr lang="en-US" dirty="0" err="1"/>
              <a:t>pellentesque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. Semper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nam</a:t>
            </a:r>
            <a:r>
              <a:rPr lang="en-US" dirty="0"/>
              <a:t> libero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sit. Mattis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tellus</a:t>
            </a:r>
            <a:r>
              <a:rPr lang="en-US" dirty="0"/>
              <a:t> </a:t>
            </a:r>
            <a:r>
              <a:rPr lang="en-US" dirty="0" err="1"/>
              <a:t>elementum</a:t>
            </a:r>
            <a:r>
              <a:rPr lang="en-US" dirty="0"/>
              <a:t> </a:t>
            </a:r>
            <a:r>
              <a:rPr lang="en-US" dirty="0" err="1"/>
              <a:t>sagittis</a:t>
            </a:r>
            <a:r>
              <a:rPr lang="en-US" dirty="0"/>
              <a:t> vitae et </a:t>
            </a:r>
            <a:r>
              <a:rPr lang="en-US" dirty="0" err="1"/>
              <a:t>leo</a:t>
            </a:r>
            <a:r>
              <a:rPr lang="en-US" dirty="0"/>
              <a:t>. </a:t>
            </a:r>
            <a:r>
              <a:rPr lang="en-US" dirty="0" err="1"/>
              <a:t>Faucibus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in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pretium</a:t>
            </a:r>
            <a:r>
              <a:rPr lang="en-US" dirty="0"/>
              <a:t>. </a:t>
            </a:r>
            <a:r>
              <a:rPr lang="en-US" dirty="0" err="1"/>
              <a:t>Nascetur</a:t>
            </a:r>
            <a:r>
              <a:rPr lang="en-US" dirty="0"/>
              <a:t> </a:t>
            </a:r>
            <a:r>
              <a:rPr lang="en-US" dirty="0" err="1"/>
              <a:t>ridiculus</a:t>
            </a:r>
            <a:r>
              <a:rPr lang="en-US" dirty="0"/>
              <a:t> </a:t>
            </a:r>
            <a:r>
              <a:rPr lang="en-US" dirty="0" err="1"/>
              <a:t>mus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vitae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leo</a:t>
            </a:r>
            <a:r>
              <a:rPr lang="en-US" dirty="0"/>
              <a:t> integer. Nisi </a:t>
            </a:r>
            <a:r>
              <a:rPr lang="en-US" dirty="0" err="1"/>
              <a:t>scelerisque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ultrices</a:t>
            </a:r>
            <a:r>
              <a:rPr lang="en-US" dirty="0"/>
              <a:t> vitae auctor </a:t>
            </a:r>
            <a:r>
              <a:rPr lang="en-US" dirty="0" err="1"/>
              <a:t>eu</a:t>
            </a:r>
            <a:r>
              <a:rPr lang="en-US" dirty="0"/>
              <a:t>. Ut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sem</a:t>
            </a:r>
            <a:r>
              <a:rPr lang="en-US" dirty="0"/>
              <a:t> integer vitae.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8279E7D-513F-2D43-873F-5EC4AF4AABA0}"/>
              </a:ext>
            </a:extLst>
          </p:cNvPr>
          <p:cNvSpPr txBox="1"/>
          <p:nvPr userDrawn="1"/>
        </p:nvSpPr>
        <p:spPr>
          <a:xfrm>
            <a:off x="468267" y="2505683"/>
            <a:ext cx="272552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1" i="0" spc="150" baseline="0" dirty="0">
                <a:solidFill>
                  <a:schemeClr val="accent1"/>
                </a:solidFill>
                <a:latin typeface="Source Sans Pro Black" panose="020B0503030403020204" pitchFamily="34" charset="0"/>
              </a:rPr>
              <a:t>SOLUTION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B8CC01CF-97F2-7645-9C0B-A905FE76791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56973" y="2726631"/>
            <a:ext cx="5248083" cy="1842651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1300"/>
              </a:lnSpc>
              <a:spcBef>
                <a:spcPts val="600"/>
              </a:spcBef>
              <a:defRPr b="0" i="0">
                <a:solidFill>
                  <a:schemeClr val="bg1"/>
                </a:solidFill>
                <a:latin typeface="Source Sans Pro" panose="020B0503030403020204" pitchFamily="34" charset="0"/>
              </a:defRPr>
            </a:lvl1pPr>
            <a:lvl2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2pPr>
            <a:lvl3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3pPr>
            <a:lvl4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4pPr>
            <a:lvl5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aliqua</a:t>
            </a:r>
            <a:r>
              <a:rPr lang="en-US" dirty="0"/>
              <a:t>.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lacus</a:t>
            </a:r>
            <a:r>
              <a:rPr lang="en-US" dirty="0"/>
              <a:t>. Cursus sit </a:t>
            </a:r>
            <a:r>
              <a:rPr lang="en-US" dirty="0" err="1"/>
              <a:t>amet</a:t>
            </a:r>
            <a:r>
              <a:rPr lang="en-US" dirty="0"/>
              <a:t> dictum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donec</a:t>
            </a:r>
            <a:r>
              <a:rPr lang="en-US" dirty="0"/>
              <a:t>.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ultrices</a:t>
            </a:r>
            <a:r>
              <a:rPr lang="en-US" dirty="0"/>
              <a:t> dui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mi.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sagittis</a:t>
            </a:r>
            <a:r>
              <a:rPr lang="en-US" dirty="0"/>
              <a:t> id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. Mi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 dolor magna </a:t>
            </a:r>
            <a:r>
              <a:rPr lang="en-US" dirty="0" err="1"/>
              <a:t>eget</a:t>
            </a:r>
            <a:r>
              <a:rPr lang="en-US" dirty="0"/>
              <a:t>. Convallis a </a:t>
            </a:r>
            <a:r>
              <a:rPr lang="en-US" dirty="0" err="1"/>
              <a:t>cras</a:t>
            </a:r>
            <a:r>
              <a:rPr lang="en-US" dirty="0"/>
              <a:t> semper auctor </a:t>
            </a:r>
            <a:r>
              <a:rPr lang="en-US" dirty="0" err="1"/>
              <a:t>neque</a:t>
            </a:r>
            <a:r>
              <a:rPr lang="en-US" dirty="0"/>
              <a:t> vitae tempus </a:t>
            </a:r>
            <a:r>
              <a:rPr lang="en-US" dirty="0" err="1"/>
              <a:t>quam</a:t>
            </a:r>
            <a:r>
              <a:rPr lang="en-US" dirty="0"/>
              <a:t> </a:t>
            </a:r>
            <a:r>
              <a:rPr lang="en-US" dirty="0" err="1"/>
              <a:t>pellentesque</a:t>
            </a:r>
            <a:r>
              <a:rPr lang="en-US" dirty="0"/>
              <a:t>.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phasellus</a:t>
            </a:r>
            <a:r>
              <a:rPr lang="en-US" dirty="0"/>
              <a:t> </a:t>
            </a:r>
            <a:r>
              <a:rPr lang="en-US" dirty="0" err="1"/>
              <a:t>egestas</a:t>
            </a:r>
            <a:r>
              <a:rPr lang="en-US" dirty="0"/>
              <a:t> </a:t>
            </a:r>
            <a:r>
              <a:rPr lang="en-US" dirty="0" err="1"/>
              <a:t>tellus</a:t>
            </a:r>
            <a:r>
              <a:rPr lang="en-US" dirty="0"/>
              <a:t> </a:t>
            </a:r>
            <a:r>
              <a:rPr lang="en-US" dirty="0" err="1"/>
              <a:t>rutrum</a:t>
            </a:r>
            <a:r>
              <a:rPr lang="en-US" dirty="0"/>
              <a:t> </a:t>
            </a:r>
            <a:r>
              <a:rPr lang="en-US" dirty="0" err="1"/>
              <a:t>tellus</a:t>
            </a:r>
            <a:r>
              <a:rPr lang="en-US" dirty="0"/>
              <a:t> </a:t>
            </a:r>
            <a:r>
              <a:rPr lang="en-US" dirty="0" err="1"/>
              <a:t>pellentesque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. Semper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nam</a:t>
            </a:r>
            <a:r>
              <a:rPr lang="en-US" dirty="0"/>
              <a:t> libero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sit. Mattis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tellus</a:t>
            </a:r>
            <a:r>
              <a:rPr lang="en-US" dirty="0"/>
              <a:t> </a:t>
            </a:r>
            <a:r>
              <a:rPr lang="en-US" dirty="0" err="1"/>
              <a:t>elementum</a:t>
            </a:r>
            <a:r>
              <a:rPr lang="en-US" dirty="0"/>
              <a:t> </a:t>
            </a:r>
            <a:r>
              <a:rPr lang="en-US" dirty="0" err="1"/>
              <a:t>sagittis</a:t>
            </a:r>
            <a:r>
              <a:rPr lang="en-US" dirty="0"/>
              <a:t> vitae et </a:t>
            </a:r>
            <a:r>
              <a:rPr lang="en-US" dirty="0" err="1"/>
              <a:t>leo</a:t>
            </a:r>
            <a:r>
              <a:rPr lang="en-US" dirty="0"/>
              <a:t>. </a:t>
            </a:r>
            <a:r>
              <a:rPr lang="en-US" dirty="0" err="1"/>
              <a:t>Faucibus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in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pretium</a:t>
            </a:r>
            <a:r>
              <a:rPr lang="en-US" dirty="0"/>
              <a:t>. </a:t>
            </a:r>
            <a:r>
              <a:rPr lang="en-US" dirty="0" err="1"/>
              <a:t>Nascetur</a:t>
            </a:r>
            <a:r>
              <a:rPr lang="en-US" dirty="0"/>
              <a:t> </a:t>
            </a:r>
            <a:r>
              <a:rPr lang="en-US" dirty="0" err="1"/>
              <a:t>ridiculus</a:t>
            </a:r>
            <a:r>
              <a:rPr lang="en-US" dirty="0"/>
              <a:t> </a:t>
            </a:r>
            <a:r>
              <a:rPr lang="en-US" dirty="0" err="1"/>
              <a:t>mus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vitae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leo</a:t>
            </a:r>
            <a:r>
              <a:rPr lang="en-US" dirty="0"/>
              <a:t> integer. Nisi </a:t>
            </a:r>
            <a:r>
              <a:rPr lang="en-US" dirty="0" err="1"/>
              <a:t>scelerisque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ultrices</a:t>
            </a:r>
            <a:r>
              <a:rPr lang="en-US" dirty="0"/>
              <a:t> vitae auctor </a:t>
            </a:r>
            <a:r>
              <a:rPr lang="en-US" dirty="0" err="1"/>
              <a:t>eu</a:t>
            </a:r>
            <a:r>
              <a:rPr lang="en-US" dirty="0"/>
              <a:t>. Ut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sem</a:t>
            </a:r>
            <a:r>
              <a:rPr lang="en-US" dirty="0"/>
              <a:t> integer vitae.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23233FE-26E9-1F42-8E7A-358BEA95865A}"/>
              </a:ext>
            </a:extLst>
          </p:cNvPr>
          <p:cNvSpPr txBox="1"/>
          <p:nvPr userDrawn="1"/>
        </p:nvSpPr>
        <p:spPr>
          <a:xfrm>
            <a:off x="4156465" y="2505683"/>
            <a:ext cx="272552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1" i="0" spc="150" baseline="0" dirty="0">
                <a:solidFill>
                  <a:schemeClr val="bg1"/>
                </a:solidFill>
                <a:latin typeface="Source Sans Pro Black" panose="020B0503030403020204" pitchFamily="34" charset="0"/>
              </a:rPr>
              <a:t>RESULTS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1F05ED40-87F8-0949-8FBA-64D62E7D7CC2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999765" y="4826408"/>
            <a:ext cx="2405291" cy="807964"/>
          </a:xfrm>
          <a:prstGeom prst="rect">
            <a:avLst/>
          </a:prstGeom>
        </p:spPr>
        <p:txBody>
          <a:bodyPr lIns="0" tIns="0" rIns="0" bIns="0" anchor="b"/>
          <a:lstStyle>
            <a:lvl1pPr algn="ctr">
              <a:lnSpc>
                <a:spcPts val="1300"/>
              </a:lnSpc>
              <a:spcBef>
                <a:spcPts val="600"/>
              </a:spcBef>
              <a:defRPr sz="5500" b="1" i="0">
                <a:solidFill>
                  <a:schemeClr val="bg1"/>
                </a:solidFill>
                <a:latin typeface="Source Sans Pro Black" panose="020B0503030403020204" pitchFamily="34" charset="0"/>
              </a:defRPr>
            </a:lvl1pPr>
            <a:lvl2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2pPr>
            <a:lvl3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3pPr>
            <a:lvl4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4pPr>
            <a:lvl5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5pPr>
          </a:lstStyle>
          <a:p>
            <a:pPr lvl="0"/>
            <a:r>
              <a:rPr lang="en-US" dirty="0"/>
              <a:t>$999K</a:t>
            </a:r>
          </a:p>
        </p:txBody>
      </p:sp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7E0E36A6-F220-9D40-B2CC-53D17AE1F62F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999764" y="5604887"/>
            <a:ext cx="2405292" cy="807964"/>
          </a:xfrm>
          <a:prstGeom prst="rect">
            <a:avLst/>
          </a:prstGeom>
        </p:spPr>
        <p:txBody>
          <a:bodyPr lIns="0" tIns="0" rIns="0" bIns="0"/>
          <a:lstStyle>
            <a:lvl1pPr algn="ctr">
              <a:lnSpc>
                <a:spcPct val="100000"/>
              </a:lnSpc>
              <a:spcBef>
                <a:spcPts val="600"/>
              </a:spcBef>
              <a:defRPr sz="1400" b="1" i="0">
                <a:solidFill>
                  <a:schemeClr val="bg1"/>
                </a:solidFill>
                <a:latin typeface="Source Sans Pro" panose="020B0503030403020204" pitchFamily="34" charset="0"/>
              </a:defRPr>
            </a:lvl1pPr>
            <a:lvl2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2pPr>
            <a:lvl3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3pPr>
            <a:lvl4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4pPr>
            <a:lvl5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29" name="Picture Placeholder 8">
            <a:extLst>
              <a:ext uri="{FF2B5EF4-FFF2-40B4-BE49-F238E27FC236}">
                <a16:creationId xmlns:a16="http://schemas.microsoft.com/office/drawing/2014/main" id="{E5F7360B-EBDF-C346-AC3E-06CFCFB0F266}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9904926" y="2438622"/>
            <a:ext cx="2287073" cy="4419377"/>
          </a:xfrm>
          <a:prstGeom prst="rect">
            <a:avLst/>
          </a:prstGeom>
          <a:solidFill>
            <a:schemeClr val="bg1"/>
          </a:solidFill>
        </p:spPr>
        <p:txBody>
          <a:bodyPr tIns="457200" bIns="2377440" anchor="b">
            <a:normAutofit/>
          </a:bodyPr>
          <a:lstStyle>
            <a:lvl1pPr marL="0" indent="0" algn="ctr">
              <a:buNone/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ON ICON ABOVE TO</a:t>
            </a:r>
          </a:p>
          <a:p>
            <a:r>
              <a:rPr lang="en-US" dirty="0"/>
              <a:t>INSERT IMAGE.</a:t>
            </a:r>
          </a:p>
        </p:txBody>
      </p:sp>
      <p:sp>
        <p:nvSpPr>
          <p:cNvPr id="31" name="Text Placeholder 5">
            <a:extLst>
              <a:ext uri="{FF2B5EF4-FFF2-40B4-BE49-F238E27FC236}">
                <a16:creationId xmlns:a16="http://schemas.microsoft.com/office/drawing/2014/main" id="{8B19279B-1F9C-9343-87E5-311C32C734DE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150239" y="4826408"/>
            <a:ext cx="2405291" cy="807964"/>
          </a:xfrm>
          <a:prstGeom prst="rect">
            <a:avLst/>
          </a:prstGeom>
        </p:spPr>
        <p:txBody>
          <a:bodyPr lIns="0" tIns="0" rIns="0" bIns="0" anchor="b"/>
          <a:lstStyle>
            <a:lvl1pPr algn="ctr">
              <a:lnSpc>
                <a:spcPts val="1300"/>
              </a:lnSpc>
              <a:spcBef>
                <a:spcPts val="600"/>
              </a:spcBef>
              <a:defRPr sz="5500" b="1" i="0">
                <a:solidFill>
                  <a:schemeClr val="bg1"/>
                </a:solidFill>
                <a:latin typeface="Source Sans Pro Black" panose="020B0503030403020204" pitchFamily="34" charset="0"/>
              </a:defRPr>
            </a:lvl1pPr>
            <a:lvl2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2pPr>
            <a:lvl3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3pPr>
            <a:lvl4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4pPr>
            <a:lvl5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5pPr>
          </a:lstStyle>
          <a:p>
            <a:pPr lvl="0"/>
            <a:r>
              <a:rPr lang="en-US" dirty="0"/>
              <a:t>$999K</a:t>
            </a:r>
          </a:p>
        </p:txBody>
      </p:sp>
      <p:sp>
        <p:nvSpPr>
          <p:cNvPr id="32" name="Text Placeholder 5">
            <a:extLst>
              <a:ext uri="{FF2B5EF4-FFF2-40B4-BE49-F238E27FC236}">
                <a16:creationId xmlns:a16="http://schemas.microsoft.com/office/drawing/2014/main" id="{7A94AE61-C047-204F-BA16-DD3D4F2A95EA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4150238" y="5604887"/>
            <a:ext cx="2405292" cy="807964"/>
          </a:xfrm>
          <a:prstGeom prst="rect">
            <a:avLst/>
          </a:prstGeom>
        </p:spPr>
        <p:txBody>
          <a:bodyPr lIns="0" tIns="0" rIns="0" bIns="0"/>
          <a:lstStyle>
            <a:lvl1pPr algn="ctr">
              <a:lnSpc>
                <a:spcPct val="100000"/>
              </a:lnSpc>
              <a:spcBef>
                <a:spcPts val="600"/>
              </a:spcBef>
              <a:defRPr sz="1400" b="1" i="0">
                <a:solidFill>
                  <a:schemeClr val="bg1"/>
                </a:solidFill>
                <a:latin typeface="Source Sans Pro" panose="020B0503030403020204" pitchFamily="34" charset="0"/>
              </a:defRPr>
            </a:lvl1pPr>
            <a:lvl2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2pPr>
            <a:lvl3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3pPr>
            <a:lvl4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4pPr>
            <a:lvl5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056694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S 6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8C02CAC9-F7E8-D846-9198-EB3425E0DF0B}"/>
              </a:ext>
            </a:extLst>
          </p:cNvPr>
          <p:cNvCxnSpPr>
            <a:cxnSpLocks/>
          </p:cNvCxnSpPr>
          <p:nvPr userDrawn="1"/>
        </p:nvCxnSpPr>
        <p:spPr>
          <a:xfrm>
            <a:off x="4407115" y="-129331"/>
            <a:ext cx="2273652" cy="3646254"/>
          </a:xfrm>
          <a:prstGeom prst="line">
            <a:avLst/>
          </a:prstGeom>
          <a:ln w="38100" cap="rnd">
            <a:solidFill>
              <a:schemeClr val="accent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Picture Placeholder 8">
            <a:extLst>
              <a:ext uri="{FF2B5EF4-FFF2-40B4-BE49-F238E27FC236}">
                <a16:creationId xmlns:a16="http://schemas.microsoft.com/office/drawing/2014/main" id="{D16DCEDC-9D80-3646-B025-BC650A17D332}"/>
              </a:ext>
            </a:extLst>
          </p:cNvPr>
          <p:cNvSpPr>
            <a:spLocks noGrp="1"/>
          </p:cNvSpPr>
          <p:nvPr>
            <p:ph type="pic" sz="quarter" idx="36" hasCustomPrompt="1"/>
          </p:nvPr>
        </p:nvSpPr>
        <p:spPr>
          <a:xfrm>
            <a:off x="6778751" y="-16946"/>
            <a:ext cx="5413249" cy="3429001"/>
          </a:xfrm>
          <a:prstGeom prst="rect">
            <a:avLst/>
          </a:prstGeom>
          <a:solidFill>
            <a:schemeClr val="bg1"/>
          </a:solidFill>
        </p:spPr>
        <p:txBody>
          <a:bodyPr tIns="457200">
            <a:normAutofit/>
          </a:bodyPr>
          <a:lstStyle>
            <a:lvl1pPr marL="0" indent="0" algn="ctr">
              <a:buNone/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ON ICON BELOW TO INSERT IMAGE.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72825E3D-EDE8-FA41-BE09-285FF558A3C9}"/>
              </a:ext>
            </a:extLst>
          </p:cNvPr>
          <p:cNvCxnSpPr>
            <a:cxnSpLocks/>
          </p:cNvCxnSpPr>
          <p:nvPr userDrawn="1"/>
        </p:nvCxnSpPr>
        <p:spPr>
          <a:xfrm>
            <a:off x="4992331" y="-129331"/>
            <a:ext cx="2273652" cy="3646254"/>
          </a:xfrm>
          <a:prstGeom prst="line">
            <a:avLst/>
          </a:prstGeom>
          <a:ln w="38100" cap="rnd"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5F553BF1-1BDF-C24D-B836-FBAB47C8B909}"/>
              </a:ext>
            </a:extLst>
          </p:cNvPr>
          <p:cNvCxnSpPr>
            <a:cxnSpLocks/>
          </p:cNvCxnSpPr>
          <p:nvPr userDrawn="1"/>
        </p:nvCxnSpPr>
        <p:spPr>
          <a:xfrm>
            <a:off x="4865568" y="-129331"/>
            <a:ext cx="4429146" cy="7116661"/>
          </a:xfrm>
          <a:prstGeom prst="line">
            <a:avLst/>
          </a:prstGeom>
          <a:ln w="12700"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E15EFC6-87C6-7A4A-9662-901B294C9B5C}"/>
              </a:ext>
            </a:extLst>
          </p:cNvPr>
          <p:cNvCxnSpPr>
            <a:cxnSpLocks/>
          </p:cNvCxnSpPr>
          <p:nvPr userDrawn="1"/>
        </p:nvCxnSpPr>
        <p:spPr>
          <a:xfrm>
            <a:off x="4755840" y="-129331"/>
            <a:ext cx="4429146" cy="7116661"/>
          </a:xfrm>
          <a:prstGeom prst="line">
            <a:avLst/>
          </a:prstGeom>
          <a:ln w="12700">
            <a:solidFill>
              <a:schemeClr val="accent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88A3C5D5-474B-CD4F-9E30-4569D5AC85F6}"/>
              </a:ext>
            </a:extLst>
          </p:cNvPr>
          <p:cNvSpPr/>
          <p:nvPr userDrawn="1"/>
        </p:nvSpPr>
        <p:spPr>
          <a:xfrm>
            <a:off x="5638291" y="3412055"/>
            <a:ext cx="6553709" cy="34459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Source Sans Pro" panose="020B0503030403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E7AC6F0-3211-794D-978A-03897D373C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8775" y="815760"/>
            <a:ext cx="4712826" cy="801182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Add Case Study Slide</a:t>
            </a:r>
            <a:br>
              <a:rPr lang="en-US" dirty="0"/>
            </a:br>
            <a:r>
              <a:rPr lang="en-US" dirty="0"/>
              <a:t>Title Here…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ADC345D-41DA-9944-9247-CB8DCDD635E4}"/>
              </a:ext>
            </a:extLst>
          </p:cNvPr>
          <p:cNvSpPr txBox="1"/>
          <p:nvPr userDrawn="1"/>
        </p:nvSpPr>
        <p:spPr>
          <a:xfrm>
            <a:off x="468775" y="457200"/>
            <a:ext cx="1109278" cy="20005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300" b="1" i="0" spc="150" baseline="0" dirty="0">
                <a:solidFill>
                  <a:schemeClr val="tx2">
                    <a:alpha val="75000"/>
                  </a:schemeClr>
                </a:solidFill>
                <a:latin typeface="Source Sans Pro Black" panose="020B0503030403020204" pitchFamily="34" charset="0"/>
              </a:rPr>
              <a:t>CASE STUDY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105B0383-80C6-EA43-B3A6-0543B8F1FB9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129445" y="6032368"/>
            <a:ext cx="2095017" cy="392816"/>
          </a:xfrm>
          <a:prstGeom prst="rect">
            <a:avLst/>
          </a:prstGeom>
        </p:spPr>
      </p:pic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60A8D7CE-5103-F84C-90B3-939F40B61E2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68775" y="2048663"/>
            <a:ext cx="4712825" cy="1560169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1300"/>
              </a:lnSpc>
              <a:spcBef>
                <a:spcPts val="600"/>
              </a:spcBef>
              <a:defRPr b="0" i="0">
                <a:solidFill>
                  <a:schemeClr val="tx1">
                    <a:lumMod val="50000"/>
                    <a:lumOff val="50000"/>
                  </a:schemeClr>
                </a:solidFill>
                <a:latin typeface="Source Sans Pro" panose="020B0503030403020204" pitchFamily="34" charset="0"/>
              </a:defRPr>
            </a:lvl1pPr>
            <a:lvl2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2pPr>
            <a:lvl3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3pPr>
            <a:lvl4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4pPr>
            <a:lvl5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aliqua</a:t>
            </a:r>
            <a:r>
              <a:rPr lang="en-US" dirty="0"/>
              <a:t>.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lacus</a:t>
            </a:r>
            <a:r>
              <a:rPr lang="en-US" dirty="0"/>
              <a:t>. Cursus sit </a:t>
            </a:r>
            <a:r>
              <a:rPr lang="en-US" dirty="0" err="1"/>
              <a:t>amet</a:t>
            </a:r>
            <a:r>
              <a:rPr lang="en-US" dirty="0"/>
              <a:t> dictum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donec</a:t>
            </a:r>
            <a:r>
              <a:rPr lang="en-US" dirty="0"/>
              <a:t>.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ultrices</a:t>
            </a:r>
            <a:r>
              <a:rPr lang="en-US" dirty="0"/>
              <a:t> dui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mi.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sagittis</a:t>
            </a:r>
            <a:r>
              <a:rPr lang="en-US" dirty="0"/>
              <a:t> id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. Mi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 dolor magna </a:t>
            </a:r>
            <a:r>
              <a:rPr lang="en-US" dirty="0" err="1"/>
              <a:t>eget</a:t>
            </a:r>
            <a:r>
              <a:rPr lang="en-US" dirty="0"/>
              <a:t>. Convallis a </a:t>
            </a:r>
            <a:r>
              <a:rPr lang="en-US" dirty="0" err="1"/>
              <a:t>cras</a:t>
            </a:r>
            <a:r>
              <a:rPr lang="en-US" dirty="0"/>
              <a:t> semper auctor </a:t>
            </a:r>
            <a:r>
              <a:rPr lang="en-US" dirty="0" err="1"/>
              <a:t>neque</a:t>
            </a:r>
            <a:r>
              <a:rPr lang="en-US" dirty="0"/>
              <a:t> vitae tempus </a:t>
            </a:r>
            <a:r>
              <a:rPr lang="en-US" dirty="0" err="1"/>
              <a:t>quam</a:t>
            </a:r>
            <a:r>
              <a:rPr lang="en-US" dirty="0"/>
              <a:t> </a:t>
            </a:r>
            <a:r>
              <a:rPr lang="en-US" dirty="0" err="1"/>
              <a:t>pellentesque</a:t>
            </a:r>
            <a:r>
              <a:rPr lang="en-US" dirty="0"/>
              <a:t>.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phasellus</a:t>
            </a:r>
            <a:r>
              <a:rPr lang="en-US" dirty="0"/>
              <a:t> </a:t>
            </a:r>
            <a:r>
              <a:rPr lang="en-US" dirty="0" err="1"/>
              <a:t>egestas</a:t>
            </a:r>
            <a:r>
              <a:rPr lang="en-US" dirty="0"/>
              <a:t> </a:t>
            </a:r>
            <a:r>
              <a:rPr lang="en-US" dirty="0" err="1"/>
              <a:t>tellus</a:t>
            </a:r>
            <a:r>
              <a:rPr lang="en-US" dirty="0"/>
              <a:t> </a:t>
            </a:r>
            <a:r>
              <a:rPr lang="en-US" dirty="0" err="1"/>
              <a:t>rutrum</a:t>
            </a:r>
            <a:r>
              <a:rPr lang="en-US" dirty="0"/>
              <a:t> </a:t>
            </a:r>
            <a:r>
              <a:rPr lang="en-US" dirty="0" err="1"/>
              <a:t>tellus</a:t>
            </a:r>
            <a:r>
              <a:rPr lang="en-US" dirty="0"/>
              <a:t> </a:t>
            </a:r>
            <a:r>
              <a:rPr lang="en-US" dirty="0" err="1"/>
              <a:t>pellentesque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. Semper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nam</a:t>
            </a:r>
            <a:r>
              <a:rPr lang="en-US" dirty="0"/>
              <a:t> libero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sit. Mattis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tellus</a:t>
            </a:r>
            <a:r>
              <a:rPr lang="en-US" dirty="0"/>
              <a:t> </a:t>
            </a:r>
            <a:r>
              <a:rPr lang="en-US" dirty="0" err="1"/>
              <a:t>elementum</a:t>
            </a:r>
            <a:r>
              <a:rPr lang="en-US" dirty="0"/>
              <a:t> </a:t>
            </a:r>
            <a:r>
              <a:rPr lang="en-US" dirty="0" err="1"/>
              <a:t>sagittis</a:t>
            </a:r>
            <a:r>
              <a:rPr lang="en-US" dirty="0"/>
              <a:t> vitae et </a:t>
            </a:r>
            <a:r>
              <a:rPr lang="en-US" dirty="0" err="1"/>
              <a:t>leo</a:t>
            </a:r>
            <a:r>
              <a:rPr lang="en-US" dirty="0"/>
              <a:t>. </a:t>
            </a:r>
            <a:r>
              <a:rPr lang="en-US" dirty="0" err="1"/>
              <a:t>Faucibus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in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pretium</a:t>
            </a:r>
            <a:r>
              <a:rPr lang="en-US" dirty="0"/>
              <a:t>. </a:t>
            </a:r>
            <a:r>
              <a:rPr lang="en-US" dirty="0" err="1"/>
              <a:t>Nascetur</a:t>
            </a:r>
            <a:r>
              <a:rPr lang="en-US" dirty="0"/>
              <a:t> </a:t>
            </a:r>
            <a:r>
              <a:rPr lang="en-US" dirty="0" err="1"/>
              <a:t>ridiculus</a:t>
            </a:r>
            <a:r>
              <a:rPr lang="en-US" dirty="0"/>
              <a:t> </a:t>
            </a:r>
            <a:r>
              <a:rPr lang="en-US" dirty="0" err="1"/>
              <a:t>mus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vitae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leo</a:t>
            </a:r>
            <a:r>
              <a:rPr lang="en-US" dirty="0"/>
              <a:t> integer. Nisi </a:t>
            </a:r>
            <a:r>
              <a:rPr lang="en-US" dirty="0" err="1"/>
              <a:t>scelerisque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ultrices</a:t>
            </a:r>
            <a:r>
              <a:rPr lang="en-US" dirty="0"/>
              <a:t> vitae auctor </a:t>
            </a:r>
            <a:r>
              <a:rPr lang="en-US" dirty="0" err="1"/>
              <a:t>eu</a:t>
            </a:r>
            <a:r>
              <a:rPr lang="en-US" dirty="0"/>
              <a:t>. Ut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sem</a:t>
            </a:r>
            <a:r>
              <a:rPr lang="en-US" dirty="0"/>
              <a:t> integer vitae.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612A0B7-C731-9144-BC37-382478E88BAD}"/>
              </a:ext>
            </a:extLst>
          </p:cNvPr>
          <p:cNvSpPr txBox="1"/>
          <p:nvPr userDrawn="1"/>
        </p:nvSpPr>
        <p:spPr>
          <a:xfrm>
            <a:off x="468267" y="1775447"/>
            <a:ext cx="5170024" cy="2000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300" b="1" i="0" spc="0" baseline="0" dirty="0">
                <a:solidFill>
                  <a:schemeClr val="tx2">
                    <a:alpha val="75000"/>
                  </a:schemeClr>
                </a:solidFill>
                <a:latin typeface="Source Sans Pro" panose="020B0503030403020204" pitchFamily="34" charset="0"/>
              </a:rPr>
              <a:t>Challenge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36BD7834-F1D9-7A4B-8CFC-9D58B094EDD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8775" y="4182263"/>
            <a:ext cx="4712825" cy="1560169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1300"/>
              </a:lnSpc>
              <a:spcBef>
                <a:spcPts val="600"/>
              </a:spcBef>
              <a:defRPr b="0" i="0">
                <a:solidFill>
                  <a:schemeClr val="tx1">
                    <a:lumMod val="50000"/>
                    <a:lumOff val="50000"/>
                  </a:schemeClr>
                </a:solidFill>
                <a:latin typeface="Source Sans Pro" panose="020B0503030403020204" pitchFamily="34" charset="0"/>
              </a:defRPr>
            </a:lvl1pPr>
            <a:lvl2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2pPr>
            <a:lvl3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3pPr>
            <a:lvl4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4pPr>
            <a:lvl5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aliqua</a:t>
            </a:r>
            <a:r>
              <a:rPr lang="en-US" dirty="0"/>
              <a:t>.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lacus</a:t>
            </a:r>
            <a:r>
              <a:rPr lang="en-US" dirty="0"/>
              <a:t>. Cursus sit </a:t>
            </a:r>
            <a:r>
              <a:rPr lang="en-US" dirty="0" err="1"/>
              <a:t>amet</a:t>
            </a:r>
            <a:r>
              <a:rPr lang="en-US" dirty="0"/>
              <a:t> dictum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donec</a:t>
            </a:r>
            <a:r>
              <a:rPr lang="en-US" dirty="0"/>
              <a:t>.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ultrices</a:t>
            </a:r>
            <a:r>
              <a:rPr lang="en-US" dirty="0"/>
              <a:t> dui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mi.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sagittis</a:t>
            </a:r>
            <a:r>
              <a:rPr lang="en-US" dirty="0"/>
              <a:t> id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. Mi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 dolor magna </a:t>
            </a:r>
            <a:r>
              <a:rPr lang="en-US" dirty="0" err="1"/>
              <a:t>eget</a:t>
            </a:r>
            <a:r>
              <a:rPr lang="en-US" dirty="0"/>
              <a:t>. Convallis a </a:t>
            </a:r>
            <a:r>
              <a:rPr lang="en-US" dirty="0" err="1"/>
              <a:t>cras</a:t>
            </a:r>
            <a:r>
              <a:rPr lang="en-US" dirty="0"/>
              <a:t> semper auctor </a:t>
            </a:r>
            <a:r>
              <a:rPr lang="en-US" dirty="0" err="1"/>
              <a:t>neque</a:t>
            </a:r>
            <a:r>
              <a:rPr lang="en-US" dirty="0"/>
              <a:t> vitae tempus </a:t>
            </a:r>
            <a:r>
              <a:rPr lang="en-US" dirty="0" err="1"/>
              <a:t>quam</a:t>
            </a:r>
            <a:r>
              <a:rPr lang="en-US" dirty="0"/>
              <a:t> </a:t>
            </a:r>
            <a:r>
              <a:rPr lang="en-US" dirty="0" err="1"/>
              <a:t>pellentesque</a:t>
            </a:r>
            <a:r>
              <a:rPr lang="en-US" dirty="0"/>
              <a:t>.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phasellus</a:t>
            </a:r>
            <a:r>
              <a:rPr lang="en-US" dirty="0"/>
              <a:t> </a:t>
            </a:r>
            <a:r>
              <a:rPr lang="en-US" dirty="0" err="1"/>
              <a:t>egestas</a:t>
            </a:r>
            <a:r>
              <a:rPr lang="en-US" dirty="0"/>
              <a:t> </a:t>
            </a:r>
            <a:r>
              <a:rPr lang="en-US" dirty="0" err="1"/>
              <a:t>tellus</a:t>
            </a:r>
            <a:r>
              <a:rPr lang="en-US" dirty="0"/>
              <a:t> </a:t>
            </a:r>
            <a:r>
              <a:rPr lang="en-US" dirty="0" err="1"/>
              <a:t>rutrum</a:t>
            </a:r>
            <a:r>
              <a:rPr lang="en-US" dirty="0"/>
              <a:t> </a:t>
            </a:r>
            <a:r>
              <a:rPr lang="en-US" dirty="0" err="1"/>
              <a:t>tellus</a:t>
            </a:r>
            <a:r>
              <a:rPr lang="en-US" dirty="0"/>
              <a:t> </a:t>
            </a:r>
            <a:r>
              <a:rPr lang="en-US" dirty="0" err="1"/>
              <a:t>pellentesque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. Semper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nam</a:t>
            </a:r>
            <a:r>
              <a:rPr lang="en-US" dirty="0"/>
              <a:t> libero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sit. Mattis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tellus</a:t>
            </a:r>
            <a:r>
              <a:rPr lang="en-US" dirty="0"/>
              <a:t> </a:t>
            </a:r>
            <a:r>
              <a:rPr lang="en-US" dirty="0" err="1"/>
              <a:t>elementum</a:t>
            </a:r>
            <a:r>
              <a:rPr lang="en-US" dirty="0"/>
              <a:t> </a:t>
            </a:r>
            <a:r>
              <a:rPr lang="en-US" dirty="0" err="1"/>
              <a:t>sagittis</a:t>
            </a:r>
            <a:r>
              <a:rPr lang="en-US" dirty="0"/>
              <a:t> vitae et </a:t>
            </a:r>
            <a:r>
              <a:rPr lang="en-US" dirty="0" err="1"/>
              <a:t>leo</a:t>
            </a:r>
            <a:r>
              <a:rPr lang="en-US" dirty="0"/>
              <a:t>. </a:t>
            </a:r>
            <a:r>
              <a:rPr lang="en-US" dirty="0" err="1"/>
              <a:t>Faucibus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in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pretium</a:t>
            </a:r>
            <a:r>
              <a:rPr lang="en-US" dirty="0"/>
              <a:t>. </a:t>
            </a:r>
            <a:r>
              <a:rPr lang="en-US" dirty="0" err="1"/>
              <a:t>Nascetur</a:t>
            </a:r>
            <a:r>
              <a:rPr lang="en-US" dirty="0"/>
              <a:t> </a:t>
            </a:r>
            <a:r>
              <a:rPr lang="en-US" dirty="0" err="1"/>
              <a:t>ridiculus</a:t>
            </a:r>
            <a:r>
              <a:rPr lang="en-US" dirty="0"/>
              <a:t> </a:t>
            </a:r>
            <a:r>
              <a:rPr lang="en-US" dirty="0" err="1"/>
              <a:t>mus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vitae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leo</a:t>
            </a:r>
            <a:r>
              <a:rPr lang="en-US" dirty="0"/>
              <a:t> integer. Nisi </a:t>
            </a:r>
            <a:r>
              <a:rPr lang="en-US" dirty="0" err="1"/>
              <a:t>scelerisque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ultrices</a:t>
            </a:r>
            <a:r>
              <a:rPr lang="en-US" dirty="0"/>
              <a:t> vitae auctor </a:t>
            </a:r>
            <a:r>
              <a:rPr lang="en-US" dirty="0" err="1"/>
              <a:t>eu</a:t>
            </a:r>
            <a:r>
              <a:rPr lang="en-US" dirty="0"/>
              <a:t>. Ut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sem</a:t>
            </a:r>
            <a:r>
              <a:rPr lang="en-US" dirty="0"/>
              <a:t> integer vitae.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E815979-ACA6-8F47-A508-11068EEE8682}"/>
              </a:ext>
            </a:extLst>
          </p:cNvPr>
          <p:cNvSpPr txBox="1"/>
          <p:nvPr userDrawn="1"/>
        </p:nvSpPr>
        <p:spPr>
          <a:xfrm>
            <a:off x="468267" y="3909047"/>
            <a:ext cx="4713333" cy="2000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300" b="1" i="0" spc="0" baseline="0" dirty="0">
                <a:solidFill>
                  <a:schemeClr val="tx2">
                    <a:alpha val="75000"/>
                  </a:schemeClr>
                </a:solidFill>
                <a:latin typeface="Source Sans Pro" panose="020B0503030403020204" pitchFamily="34" charset="0"/>
              </a:rPr>
              <a:t>Solution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4146A436-CCDC-A84B-950A-1352B47259CE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153204" y="3383826"/>
            <a:ext cx="2550973" cy="976938"/>
          </a:xfrm>
          <a:prstGeom prst="rect">
            <a:avLst/>
          </a:prstGeom>
        </p:spPr>
        <p:txBody>
          <a:bodyPr lIns="0" tIns="0" rIns="0" bIns="0" anchor="b"/>
          <a:lstStyle>
            <a:lvl1pPr algn="ctr">
              <a:lnSpc>
                <a:spcPct val="100000"/>
              </a:lnSpc>
              <a:spcBef>
                <a:spcPts val="600"/>
              </a:spcBef>
              <a:defRPr sz="5000" b="1" i="0">
                <a:solidFill>
                  <a:schemeClr val="bg1"/>
                </a:solidFill>
                <a:latin typeface="Source Sans Pro Black" panose="020B0503030403020204" pitchFamily="34" charset="0"/>
              </a:defRPr>
            </a:lvl1pPr>
            <a:lvl2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2pPr>
            <a:lvl3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3pPr>
            <a:lvl4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4pPr>
            <a:lvl5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5pPr>
          </a:lstStyle>
          <a:p>
            <a:pPr lvl="0"/>
            <a:r>
              <a:rPr lang="en-US" dirty="0"/>
              <a:t>$999K</a:t>
            </a:r>
          </a:p>
        </p:txBody>
      </p:sp>
      <p:sp>
        <p:nvSpPr>
          <p:cNvPr id="16" name="Text Placeholder 5">
            <a:extLst>
              <a:ext uri="{FF2B5EF4-FFF2-40B4-BE49-F238E27FC236}">
                <a16:creationId xmlns:a16="http://schemas.microsoft.com/office/drawing/2014/main" id="{5DE344B7-D558-1E40-87A0-DB8E050967B2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9153204" y="4995649"/>
            <a:ext cx="2550973" cy="976938"/>
          </a:xfrm>
          <a:prstGeom prst="rect">
            <a:avLst/>
          </a:prstGeom>
        </p:spPr>
        <p:txBody>
          <a:bodyPr lIns="0" tIns="0" rIns="0" bIns="0" anchor="b"/>
          <a:lstStyle>
            <a:lvl1pPr algn="ctr">
              <a:lnSpc>
                <a:spcPct val="100000"/>
              </a:lnSpc>
              <a:spcBef>
                <a:spcPts val="600"/>
              </a:spcBef>
              <a:defRPr sz="5000" b="1" i="0">
                <a:solidFill>
                  <a:schemeClr val="bg1"/>
                </a:solidFill>
                <a:latin typeface="Source Sans Pro Black" panose="020B0503030403020204" pitchFamily="34" charset="0"/>
              </a:defRPr>
            </a:lvl1pPr>
            <a:lvl2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2pPr>
            <a:lvl3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3pPr>
            <a:lvl4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4pPr>
            <a:lvl5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5pPr>
          </a:lstStyle>
          <a:p>
            <a:pPr lvl="0"/>
            <a:r>
              <a:rPr lang="en-US" dirty="0"/>
              <a:t>$999K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8AE94EF0-38F2-A845-B3F7-800B9560FA45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9153205" y="5928196"/>
            <a:ext cx="2543224" cy="477570"/>
          </a:xfrm>
          <a:prstGeom prst="rect">
            <a:avLst/>
          </a:prstGeom>
        </p:spPr>
        <p:txBody>
          <a:bodyPr lIns="0" tIns="0" rIns="0" bIns="0"/>
          <a:lstStyle>
            <a:lvl1pPr algn="ctr">
              <a:lnSpc>
                <a:spcPct val="100000"/>
              </a:lnSpc>
              <a:spcBef>
                <a:spcPts val="600"/>
              </a:spcBef>
              <a:defRPr sz="1000" b="1" i="0">
                <a:solidFill>
                  <a:schemeClr val="bg1"/>
                </a:solidFill>
                <a:latin typeface="Source Sans Pro" panose="020B0503030403020204" pitchFamily="34" charset="0"/>
              </a:defRPr>
            </a:lvl1pPr>
            <a:lvl2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2pPr>
            <a:lvl3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3pPr>
            <a:lvl4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4pPr>
            <a:lvl5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F0B7F644-CF10-4B47-B3E4-5DF9E6E9818A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9153205" y="4316373"/>
            <a:ext cx="2543224" cy="477570"/>
          </a:xfrm>
          <a:prstGeom prst="rect">
            <a:avLst/>
          </a:prstGeom>
        </p:spPr>
        <p:txBody>
          <a:bodyPr lIns="0" tIns="0" rIns="0" bIns="0"/>
          <a:lstStyle>
            <a:lvl1pPr algn="ctr">
              <a:lnSpc>
                <a:spcPct val="100000"/>
              </a:lnSpc>
              <a:spcBef>
                <a:spcPts val="600"/>
              </a:spcBef>
              <a:defRPr sz="1000" b="1" i="0">
                <a:solidFill>
                  <a:schemeClr val="bg1"/>
                </a:solidFill>
                <a:latin typeface="Source Sans Pro" panose="020B0503030403020204" pitchFamily="34" charset="0"/>
              </a:defRPr>
            </a:lvl1pPr>
            <a:lvl2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2pPr>
            <a:lvl3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3pPr>
            <a:lvl4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4pPr>
            <a:lvl5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20" name="Picture Placeholder 17">
            <a:extLst>
              <a:ext uri="{FF2B5EF4-FFF2-40B4-BE49-F238E27FC236}">
                <a16:creationId xmlns:a16="http://schemas.microsoft.com/office/drawing/2014/main" id="{C3BDE298-64BB-A047-BB07-EBEB6BBD7708}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5385765" y="-537862"/>
            <a:ext cx="2752128" cy="2752128"/>
          </a:xfrm>
          <a:prstGeom prst="rect">
            <a:avLst/>
          </a:prstGeom>
          <a:blipFill dpi="0" rotWithShape="1"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a:blipFill>
        </p:spPr>
        <p:txBody>
          <a:bodyPr anchor="ctr"/>
          <a:lstStyle>
            <a:lvl1pPr algn="ctr">
              <a:buNone/>
              <a:defRPr sz="1200">
                <a:solidFill>
                  <a:srgbClr val="FF0000"/>
                </a:solidFill>
              </a:defRPr>
            </a:lvl1pPr>
          </a:lstStyle>
          <a:p>
            <a:r>
              <a:rPr lang="en-US" sz="1200" dirty="0"/>
              <a:t> ICON</a:t>
            </a:r>
          </a:p>
          <a:p>
            <a:r>
              <a:rPr lang="en-US" sz="1200" dirty="0"/>
              <a:t>PLACEMENT</a:t>
            </a:r>
          </a:p>
          <a:p>
            <a:r>
              <a:rPr lang="en-US" sz="1200" dirty="0"/>
              <a:t>ONLY</a:t>
            </a:r>
            <a:endParaRPr lang="en-US" dirty="0"/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9050391E-42D8-E842-B6F6-F30822E4D7D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106517" y="4182263"/>
            <a:ext cx="2732683" cy="2223503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1300"/>
              </a:lnSpc>
              <a:spcBef>
                <a:spcPts val="600"/>
              </a:spcBef>
              <a:defRPr b="0" i="0">
                <a:solidFill>
                  <a:schemeClr val="bg1"/>
                </a:solidFill>
                <a:latin typeface="Source Sans Pro" panose="020B0503030403020204" pitchFamily="34" charset="0"/>
              </a:defRPr>
            </a:lvl1pPr>
            <a:lvl2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2pPr>
            <a:lvl3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3pPr>
            <a:lvl4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4pPr>
            <a:lvl5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aliqua</a:t>
            </a:r>
            <a:r>
              <a:rPr lang="en-US" dirty="0"/>
              <a:t>.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lacus</a:t>
            </a:r>
            <a:r>
              <a:rPr lang="en-US" dirty="0"/>
              <a:t>. Cursus sit </a:t>
            </a:r>
            <a:r>
              <a:rPr lang="en-US" dirty="0" err="1"/>
              <a:t>amet</a:t>
            </a:r>
            <a:r>
              <a:rPr lang="en-US" dirty="0"/>
              <a:t> dictum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donec</a:t>
            </a:r>
            <a:r>
              <a:rPr lang="en-US" dirty="0"/>
              <a:t>.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ultrices</a:t>
            </a:r>
            <a:r>
              <a:rPr lang="en-US" dirty="0"/>
              <a:t> dui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mi.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sagittis</a:t>
            </a:r>
            <a:r>
              <a:rPr lang="en-US" dirty="0"/>
              <a:t> id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. Mi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 dolor magna </a:t>
            </a:r>
            <a:r>
              <a:rPr lang="en-US" dirty="0" err="1"/>
              <a:t>eget</a:t>
            </a:r>
            <a:r>
              <a:rPr lang="en-US" dirty="0"/>
              <a:t>. Convallis a </a:t>
            </a:r>
            <a:r>
              <a:rPr lang="en-US" dirty="0" err="1"/>
              <a:t>cras</a:t>
            </a:r>
            <a:r>
              <a:rPr lang="en-US" dirty="0"/>
              <a:t> semper auctor </a:t>
            </a:r>
            <a:r>
              <a:rPr lang="en-US" dirty="0" err="1"/>
              <a:t>neque</a:t>
            </a:r>
            <a:r>
              <a:rPr lang="en-US" dirty="0"/>
              <a:t> vitae tempus </a:t>
            </a:r>
            <a:r>
              <a:rPr lang="en-US" dirty="0" err="1"/>
              <a:t>quam</a:t>
            </a:r>
            <a:r>
              <a:rPr lang="en-US" dirty="0"/>
              <a:t> </a:t>
            </a:r>
            <a:r>
              <a:rPr lang="en-US" dirty="0" err="1"/>
              <a:t>pellentesque</a:t>
            </a:r>
            <a:r>
              <a:rPr lang="en-US" dirty="0"/>
              <a:t>.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04C6B34-659B-9E47-BFA2-895C7CEE4DD0}"/>
              </a:ext>
            </a:extLst>
          </p:cNvPr>
          <p:cNvSpPr txBox="1"/>
          <p:nvPr userDrawn="1"/>
        </p:nvSpPr>
        <p:spPr>
          <a:xfrm>
            <a:off x="6106009" y="3909047"/>
            <a:ext cx="2733191" cy="2000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300" b="1" i="0" spc="0" baseline="0" dirty="0">
                <a:solidFill>
                  <a:schemeClr val="bg1"/>
                </a:solidFill>
                <a:latin typeface="Source Sans Pro" panose="020B0503030403020204" pitchFamily="34" charset="0"/>
              </a:rPr>
              <a:t>Results</a:t>
            </a:r>
          </a:p>
        </p:txBody>
      </p:sp>
    </p:spTree>
    <p:extLst>
      <p:ext uri="{BB962C8B-B14F-4D97-AF65-F5344CB8AC3E}">
        <p14:creationId xmlns:p14="http://schemas.microsoft.com/office/powerpoint/2010/main" val="23822327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552" userDrawn="1">
          <p15:clr>
            <a:srgbClr val="FBAE40"/>
          </p15:clr>
        </p15:guide>
        <p15:guide id="2" pos="4128" userDrawn="1">
          <p15:clr>
            <a:srgbClr val="FBAE40"/>
          </p15:clr>
        </p15:guide>
        <p15:guide id="3" pos="3264" userDrawn="1">
          <p15:clr>
            <a:srgbClr val="FBAE40"/>
          </p15:clr>
        </p15:guide>
        <p15:guide id="4" pos="2976" userDrawn="1">
          <p15:clr>
            <a:srgbClr val="FBAE40"/>
          </p15:clr>
        </p15:guide>
        <p15:guide id="5" pos="4416" userDrawn="1">
          <p15:clr>
            <a:srgbClr val="FBAE40"/>
          </p15:clr>
        </p15:guide>
        <p15:guide id="6" pos="4704" userDrawn="1">
          <p15:clr>
            <a:srgbClr val="FBAE40"/>
          </p15:clr>
        </p15:guide>
        <p15:guide id="7" pos="3840" userDrawn="1">
          <p15:clr>
            <a:srgbClr val="FBAE40"/>
          </p15:clr>
        </p15:guide>
        <p15:guide id="8" pos="5856" userDrawn="1">
          <p15:clr>
            <a:srgbClr val="FBAE40"/>
          </p15:clr>
        </p15:guide>
        <p15:guide id="9" pos="5568" userDrawn="1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S 7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63315F2C-C15F-364D-85B3-0064A5EC3232}"/>
              </a:ext>
            </a:extLst>
          </p:cNvPr>
          <p:cNvSpPr/>
          <p:nvPr userDrawn="1"/>
        </p:nvSpPr>
        <p:spPr>
          <a:xfrm>
            <a:off x="0" y="0"/>
            <a:ext cx="5181600" cy="685800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Source Sans Pro" panose="020B0503030403020204" pitchFamily="34" charset="0"/>
            </a:endParaRPr>
          </a:p>
        </p:txBody>
      </p:sp>
      <p:sp>
        <p:nvSpPr>
          <p:cNvPr id="19" name="Picture Placeholder 8">
            <a:extLst>
              <a:ext uri="{FF2B5EF4-FFF2-40B4-BE49-F238E27FC236}">
                <a16:creationId xmlns:a16="http://schemas.microsoft.com/office/drawing/2014/main" id="{D16DCEDC-9D80-3646-B025-BC650A17D332}"/>
              </a:ext>
            </a:extLst>
          </p:cNvPr>
          <p:cNvSpPr>
            <a:spLocks noGrp="1"/>
          </p:cNvSpPr>
          <p:nvPr>
            <p:ph type="pic" sz="quarter" idx="36" hasCustomPrompt="1"/>
          </p:nvPr>
        </p:nvSpPr>
        <p:spPr>
          <a:xfrm>
            <a:off x="8375478" y="-16945"/>
            <a:ext cx="3816521" cy="5503344"/>
          </a:xfrm>
          <a:prstGeom prst="rect">
            <a:avLst/>
          </a:prstGeom>
          <a:solidFill>
            <a:schemeClr val="bg1"/>
          </a:solidFill>
        </p:spPr>
        <p:txBody>
          <a:bodyPr tIns="457200">
            <a:normAutofit/>
          </a:bodyPr>
          <a:lstStyle>
            <a:lvl1pPr marL="0" indent="0" algn="ctr">
              <a:buNone/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ON ICON BELOW TO INSERT IMAGE.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8A3C5D5-474B-CD4F-9E30-4569D5AC85F6}"/>
              </a:ext>
            </a:extLst>
          </p:cNvPr>
          <p:cNvSpPr/>
          <p:nvPr userDrawn="1"/>
        </p:nvSpPr>
        <p:spPr>
          <a:xfrm>
            <a:off x="5181093" y="-16945"/>
            <a:ext cx="3200907" cy="6874946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Source Sans Pro" panose="020B0503030403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E7AC6F0-3211-794D-978A-03897D373C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8775" y="815760"/>
            <a:ext cx="4288723" cy="80118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Case Study Slide</a:t>
            </a:r>
            <a:br>
              <a:rPr lang="en-US" dirty="0"/>
            </a:br>
            <a:r>
              <a:rPr lang="en-US" dirty="0"/>
              <a:t>Title Here…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ADC345D-41DA-9944-9247-CB8DCDD635E4}"/>
              </a:ext>
            </a:extLst>
          </p:cNvPr>
          <p:cNvSpPr txBox="1"/>
          <p:nvPr userDrawn="1"/>
        </p:nvSpPr>
        <p:spPr>
          <a:xfrm>
            <a:off x="468775" y="457200"/>
            <a:ext cx="1109278" cy="20005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300" b="1" i="0" spc="150" baseline="0" dirty="0">
                <a:solidFill>
                  <a:schemeClr val="bg1">
                    <a:alpha val="75000"/>
                  </a:schemeClr>
                </a:solidFill>
                <a:latin typeface="Source Sans Pro Black" panose="020B0503030403020204" pitchFamily="34" charset="0"/>
              </a:rPr>
              <a:t>CASE STUDY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60A8D7CE-5103-F84C-90B3-939F40B61E2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68775" y="2048663"/>
            <a:ext cx="4255625" cy="1560169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1300"/>
              </a:lnSpc>
              <a:spcBef>
                <a:spcPts val="600"/>
              </a:spcBef>
              <a:defRPr b="0" i="0">
                <a:solidFill>
                  <a:schemeClr val="bg1"/>
                </a:solidFill>
                <a:latin typeface="Source Sans Pro" panose="020B0503030403020204" pitchFamily="34" charset="0"/>
              </a:defRPr>
            </a:lvl1pPr>
            <a:lvl2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2pPr>
            <a:lvl3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3pPr>
            <a:lvl4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4pPr>
            <a:lvl5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aliqua</a:t>
            </a:r>
            <a:r>
              <a:rPr lang="en-US" dirty="0"/>
              <a:t>.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lacus</a:t>
            </a:r>
            <a:r>
              <a:rPr lang="en-US" dirty="0"/>
              <a:t>. Cursus sit </a:t>
            </a:r>
            <a:r>
              <a:rPr lang="en-US" dirty="0" err="1"/>
              <a:t>amet</a:t>
            </a:r>
            <a:r>
              <a:rPr lang="en-US" dirty="0"/>
              <a:t> dictum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donec</a:t>
            </a:r>
            <a:r>
              <a:rPr lang="en-US" dirty="0"/>
              <a:t>.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ultrices</a:t>
            </a:r>
            <a:r>
              <a:rPr lang="en-US" dirty="0"/>
              <a:t> dui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mi.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sagittis</a:t>
            </a:r>
            <a:r>
              <a:rPr lang="en-US" dirty="0"/>
              <a:t> id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. Mi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 dolor magna </a:t>
            </a:r>
            <a:r>
              <a:rPr lang="en-US" dirty="0" err="1"/>
              <a:t>eget</a:t>
            </a:r>
            <a:r>
              <a:rPr lang="en-US" dirty="0"/>
              <a:t>. Convallis a </a:t>
            </a:r>
            <a:r>
              <a:rPr lang="en-US" dirty="0" err="1"/>
              <a:t>cras</a:t>
            </a:r>
            <a:r>
              <a:rPr lang="en-US" dirty="0"/>
              <a:t> semper auctor </a:t>
            </a:r>
            <a:r>
              <a:rPr lang="en-US" dirty="0" err="1"/>
              <a:t>neque</a:t>
            </a:r>
            <a:r>
              <a:rPr lang="en-US" dirty="0"/>
              <a:t> vitae tempus </a:t>
            </a:r>
            <a:r>
              <a:rPr lang="en-US" dirty="0" err="1"/>
              <a:t>quam</a:t>
            </a:r>
            <a:r>
              <a:rPr lang="en-US" dirty="0"/>
              <a:t> </a:t>
            </a:r>
            <a:r>
              <a:rPr lang="en-US" dirty="0" err="1"/>
              <a:t>pellentesque</a:t>
            </a:r>
            <a:r>
              <a:rPr lang="en-US" dirty="0"/>
              <a:t>.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phasellus</a:t>
            </a:r>
            <a:r>
              <a:rPr lang="en-US" dirty="0"/>
              <a:t> </a:t>
            </a:r>
            <a:r>
              <a:rPr lang="en-US" dirty="0" err="1"/>
              <a:t>egestas</a:t>
            </a:r>
            <a:r>
              <a:rPr lang="en-US" dirty="0"/>
              <a:t> </a:t>
            </a:r>
            <a:r>
              <a:rPr lang="en-US" dirty="0" err="1"/>
              <a:t>tellus</a:t>
            </a:r>
            <a:r>
              <a:rPr lang="en-US" dirty="0"/>
              <a:t> </a:t>
            </a:r>
            <a:r>
              <a:rPr lang="en-US" dirty="0" err="1"/>
              <a:t>rutrum</a:t>
            </a:r>
            <a:r>
              <a:rPr lang="en-US" dirty="0"/>
              <a:t> </a:t>
            </a:r>
            <a:r>
              <a:rPr lang="en-US" dirty="0" err="1"/>
              <a:t>tellus</a:t>
            </a:r>
            <a:r>
              <a:rPr lang="en-US" dirty="0"/>
              <a:t> </a:t>
            </a:r>
            <a:r>
              <a:rPr lang="en-US" dirty="0" err="1"/>
              <a:t>pellentesque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. Semper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nam</a:t>
            </a:r>
            <a:r>
              <a:rPr lang="en-US" dirty="0"/>
              <a:t> libero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sit. Mattis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tellus</a:t>
            </a:r>
            <a:r>
              <a:rPr lang="en-US" dirty="0"/>
              <a:t> </a:t>
            </a:r>
            <a:r>
              <a:rPr lang="en-US" dirty="0" err="1"/>
              <a:t>elementum</a:t>
            </a:r>
            <a:r>
              <a:rPr lang="en-US" dirty="0"/>
              <a:t> </a:t>
            </a:r>
            <a:r>
              <a:rPr lang="en-US" dirty="0" err="1"/>
              <a:t>sagittis</a:t>
            </a:r>
            <a:r>
              <a:rPr lang="en-US" dirty="0"/>
              <a:t> vitae et </a:t>
            </a:r>
            <a:r>
              <a:rPr lang="en-US" dirty="0" err="1"/>
              <a:t>leo</a:t>
            </a:r>
            <a:r>
              <a:rPr lang="en-US" dirty="0"/>
              <a:t>. </a:t>
            </a:r>
            <a:r>
              <a:rPr lang="en-US" dirty="0" err="1"/>
              <a:t>Faucibus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in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pretium</a:t>
            </a:r>
            <a:r>
              <a:rPr lang="en-US" dirty="0"/>
              <a:t>. </a:t>
            </a:r>
            <a:r>
              <a:rPr lang="en-US" dirty="0" err="1"/>
              <a:t>Nascetur</a:t>
            </a:r>
            <a:r>
              <a:rPr lang="en-US" dirty="0"/>
              <a:t> </a:t>
            </a:r>
            <a:r>
              <a:rPr lang="en-US" dirty="0" err="1"/>
              <a:t>ridiculus</a:t>
            </a:r>
            <a:r>
              <a:rPr lang="en-US" dirty="0"/>
              <a:t> </a:t>
            </a:r>
            <a:r>
              <a:rPr lang="en-US" dirty="0" err="1"/>
              <a:t>mus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vitae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leo</a:t>
            </a:r>
            <a:r>
              <a:rPr lang="en-US" dirty="0"/>
              <a:t> integer. Nisi </a:t>
            </a:r>
            <a:r>
              <a:rPr lang="en-US" dirty="0" err="1"/>
              <a:t>scelerisque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ultrices</a:t>
            </a:r>
            <a:r>
              <a:rPr lang="en-US" dirty="0"/>
              <a:t> vitae auctor </a:t>
            </a:r>
            <a:r>
              <a:rPr lang="en-US" dirty="0" err="1"/>
              <a:t>eu</a:t>
            </a:r>
            <a:r>
              <a:rPr lang="en-US" dirty="0"/>
              <a:t>. Ut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sem</a:t>
            </a:r>
            <a:r>
              <a:rPr lang="en-US" dirty="0"/>
              <a:t> integer vitae.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612A0B7-C731-9144-BC37-382478E88BAD}"/>
              </a:ext>
            </a:extLst>
          </p:cNvPr>
          <p:cNvSpPr txBox="1"/>
          <p:nvPr userDrawn="1"/>
        </p:nvSpPr>
        <p:spPr>
          <a:xfrm>
            <a:off x="468268" y="1775447"/>
            <a:ext cx="4265634" cy="2000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300" b="1" i="0" spc="0" baseline="0" dirty="0">
                <a:solidFill>
                  <a:schemeClr val="bg1">
                    <a:alpha val="75000"/>
                  </a:schemeClr>
                </a:solidFill>
                <a:latin typeface="Source Sans Pro" panose="020B0503030403020204" pitchFamily="34" charset="0"/>
              </a:rPr>
              <a:t>Challenge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36BD7834-F1D9-7A4B-8CFC-9D58B094EDD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8775" y="4182263"/>
            <a:ext cx="4255625" cy="1560169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1300"/>
              </a:lnSpc>
              <a:spcBef>
                <a:spcPts val="600"/>
              </a:spcBef>
              <a:defRPr b="0" i="0">
                <a:solidFill>
                  <a:schemeClr val="bg1"/>
                </a:solidFill>
                <a:latin typeface="Source Sans Pro" panose="020B0503030403020204" pitchFamily="34" charset="0"/>
              </a:defRPr>
            </a:lvl1pPr>
            <a:lvl2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2pPr>
            <a:lvl3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3pPr>
            <a:lvl4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4pPr>
            <a:lvl5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aliqua</a:t>
            </a:r>
            <a:r>
              <a:rPr lang="en-US" dirty="0"/>
              <a:t>.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lacus</a:t>
            </a:r>
            <a:r>
              <a:rPr lang="en-US" dirty="0"/>
              <a:t>. Cursus sit </a:t>
            </a:r>
            <a:r>
              <a:rPr lang="en-US" dirty="0" err="1"/>
              <a:t>amet</a:t>
            </a:r>
            <a:r>
              <a:rPr lang="en-US" dirty="0"/>
              <a:t> dictum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donec</a:t>
            </a:r>
            <a:r>
              <a:rPr lang="en-US" dirty="0"/>
              <a:t>.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ultrices</a:t>
            </a:r>
            <a:r>
              <a:rPr lang="en-US" dirty="0"/>
              <a:t> dui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mi.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sagittis</a:t>
            </a:r>
            <a:r>
              <a:rPr lang="en-US" dirty="0"/>
              <a:t> id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. Mi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 dolor magna </a:t>
            </a:r>
            <a:r>
              <a:rPr lang="en-US" dirty="0" err="1"/>
              <a:t>eget</a:t>
            </a:r>
            <a:r>
              <a:rPr lang="en-US" dirty="0"/>
              <a:t>. Convallis a </a:t>
            </a:r>
            <a:r>
              <a:rPr lang="en-US" dirty="0" err="1"/>
              <a:t>cras</a:t>
            </a:r>
            <a:r>
              <a:rPr lang="en-US" dirty="0"/>
              <a:t> semper auctor </a:t>
            </a:r>
            <a:r>
              <a:rPr lang="en-US" dirty="0" err="1"/>
              <a:t>neque</a:t>
            </a:r>
            <a:r>
              <a:rPr lang="en-US" dirty="0"/>
              <a:t> vitae tempus </a:t>
            </a:r>
            <a:r>
              <a:rPr lang="en-US" dirty="0" err="1"/>
              <a:t>quam</a:t>
            </a:r>
            <a:r>
              <a:rPr lang="en-US" dirty="0"/>
              <a:t> </a:t>
            </a:r>
            <a:r>
              <a:rPr lang="en-US" dirty="0" err="1"/>
              <a:t>pellentesque</a:t>
            </a:r>
            <a:r>
              <a:rPr lang="en-US" dirty="0"/>
              <a:t>.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phasellus</a:t>
            </a:r>
            <a:r>
              <a:rPr lang="en-US" dirty="0"/>
              <a:t> </a:t>
            </a:r>
            <a:r>
              <a:rPr lang="en-US" dirty="0" err="1"/>
              <a:t>egestas</a:t>
            </a:r>
            <a:r>
              <a:rPr lang="en-US" dirty="0"/>
              <a:t> </a:t>
            </a:r>
            <a:r>
              <a:rPr lang="en-US" dirty="0" err="1"/>
              <a:t>tellus</a:t>
            </a:r>
            <a:r>
              <a:rPr lang="en-US" dirty="0"/>
              <a:t> </a:t>
            </a:r>
            <a:r>
              <a:rPr lang="en-US" dirty="0" err="1"/>
              <a:t>rutrum</a:t>
            </a:r>
            <a:r>
              <a:rPr lang="en-US" dirty="0"/>
              <a:t> </a:t>
            </a:r>
            <a:r>
              <a:rPr lang="en-US" dirty="0" err="1"/>
              <a:t>tellus</a:t>
            </a:r>
            <a:r>
              <a:rPr lang="en-US" dirty="0"/>
              <a:t> </a:t>
            </a:r>
            <a:r>
              <a:rPr lang="en-US" dirty="0" err="1"/>
              <a:t>pellentesque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. Semper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nam</a:t>
            </a:r>
            <a:r>
              <a:rPr lang="en-US" dirty="0"/>
              <a:t> libero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sit. Mattis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tellus</a:t>
            </a:r>
            <a:r>
              <a:rPr lang="en-US" dirty="0"/>
              <a:t> </a:t>
            </a:r>
            <a:r>
              <a:rPr lang="en-US" dirty="0" err="1"/>
              <a:t>elementum</a:t>
            </a:r>
            <a:r>
              <a:rPr lang="en-US" dirty="0"/>
              <a:t> </a:t>
            </a:r>
            <a:r>
              <a:rPr lang="en-US" dirty="0" err="1"/>
              <a:t>sagittis</a:t>
            </a:r>
            <a:r>
              <a:rPr lang="en-US" dirty="0"/>
              <a:t> vitae et </a:t>
            </a:r>
            <a:r>
              <a:rPr lang="en-US" dirty="0" err="1"/>
              <a:t>leo</a:t>
            </a:r>
            <a:r>
              <a:rPr lang="en-US" dirty="0"/>
              <a:t>. </a:t>
            </a:r>
            <a:r>
              <a:rPr lang="en-US" dirty="0" err="1"/>
              <a:t>Faucibus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in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pretium</a:t>
            </a:r>
            <a:r>
              <a:rPr lang="en-US" dirty="0"/>
              <a:t>. </a:t>
            </a:r>
            <a:r>
              <a:rPr lang="en-US" dirty="0" err="1"/>
              <a:t>Nascetur</a:t>
            </a:r>
            <a:r>
              <a:rPr lang="en-US" dirty="0"/>
              <a:t> </a:t>
            </a:r>
            <a:r>
              <a:rPr lang="en-US" dirty="0" err="1"/>
              <a:t>ridiculus</a:t>
            </a:r>
            <a:r>
              <a:rPr lang="en-US" dirty="0"/>
              <a:t> </a:t>
            </a:r>
            <a:r>
              <a:rPr lang="en-US" dirty="0" err="1"/>
              <a:t>mus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vitae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leo</a:t>
            </a:r>
            <a:r>
              <a:rPr lang="en-US" dirty="0"/>
              <a:t> integer. Nisi </a:t>
            </a:r>
            <a:r>
              <a:rPr lang="en-US" dirty="0" err="1"/>
              <a:t>scelerisque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ultrices</a:t>
            </a:r>
            <a:r>
              <a:rPr lang="en-US" dirty="0"/>
              <a:t> vitae auctor </a:t>
            </a:r>
            <a:r>
              <a:rPr lang="en-US" dirty="0" err="1"/>
              <a:t>eu</a:t>
            </a:r>
            <a:r>
              <a:rPr lang="en-US" dirty="0"/>
              <a:t>. Ut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sem</a:t>
            </a:r>
            <a:r>
              <a:rPr lang="en-US" dirty="0"/>
              <a:t> integer vitae.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E815979-ACA6-8F47-A508-11068EEE8682}"/>
              </a:ext>
            </a:extLst>
          </p:cNvPr>
          <p:cNvSpPr txBox="1"/>
          <p:nvPr userDrawn="1"/>
        </p:nvSpPr>
        <p:spPr>
          <a:xfrm>
            <a:off x="468267" y="3909047"/>
            <a:ext cx="4713333" cy="2000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300" b="1" i="0" spc="0" baseline="0" dirty="0">
                <a:solidFill>
                  <a:schemeClr val="bg1">
                    <a:alpha val="75000"/>
                  </a:schemeClr>
                </a:solidFill>
                <a:latin typeface="Source Sans Pro" panose="020B0503030403020204" pitchFamily="34" charset="0"/>
              </a:rPr>
              <a:t>Solution</a:t>
            </a:r>
          </a:p>
        </p:txBody>
      </p:sp>
      <p:sp>
        <p:nvSpPr>
          <p:cNvPr id="16" name="Text Placeholder 5">
            <a:extLst>
              <a:ext uri="{FF2B5EF4-FFF2-40B4-BE49-F238E27FC236}">
                <a16:creationId xmlns:a16="http://schemas.microsoft.com/office/drawing/2014/main" id="{5DE344B7-D558-1E40-87A0-DB8E050967B2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5638801" y="5273039"/>
            <a:ext cx="2279476" cy="699547"/>
          </a:xfrm>
          <a:prstGeom prst="rect">
            <a:avLst/>
          </a:prstGeom>
        </p:spPr>
        <p:txBody>
          <a:bodyPr lIns="0" tIns="0" rIns="0" bIns="0" anchor="b"/>
          <a:lstStyle>
            <a:lvl1pPr algn="ctr">
              <a:lnSpc>
                <a:spcPct val="100000"/>
              </a:lnSpc>
              <a:spcBef>
                <a:spcPts val="600"/>
              </a:spcBef>
              <a:defRPr sz="5000" b="1" i="0">
                <a:solidFill>
                  <a:schemeClr val="bg1"/>
                </a:solidFill>
                <a:latin typeface="Source Sans Pro Black" panose="020B0503030403020204" pitchFamily="34" charset="0"/>
              </a:defRPr>
            </a:lvl1pPr>
            <a:lvl2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2pPr>
            <a:lvl3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3pPr>
            <a:lvl4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4pPr>
            <a:lvl5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5pPr>
          </a:lstStyle>
          <a:p>
            <a:pPr lvl="0"/>
            <a:r>
              <a:rPr lang="en-US" dirty="0"/>
              <a:t>$999K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8AE94EF0-38F2-A845-B3F7-800B9560FA45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5652248" y="5928196"/>
            <a:ext cx="2272552" cy="477570"/>
          </a:xfrm>
          <a:prstGeom prst="rect">
            <a:avLst/>
          </a:prstGeom>
        </p:spPr>
        <p:txBody>
          <a:bodyPr lIns="0" tIns="0" rIns="0" bIns="0"/>
          <a:lstStyle>
            <a:lvl1pPr algn="ctr">
              <a:lnSpc>
                <a:spcPct val="100000"/>
              </a:lnSpc>
              <a:spcBef>
                <a:spcPts val="600"/>
              </a:spcBef>
              <a:defRPr sz="1000" b="1" i="0">
                <a:solidFill>
                  <a:schemeClr val="bg1"/>
                </a:solidFill>
                <a:latin typeface="Source Sans Pro" panose="020B0503030403020204" pitchFamily="34" charset="0"/>
              </a:defRPr>
            </a:lvl1pPr>
            <a:lvl2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2pPr>
            <a:lvl3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3pPr>
            <a:lvl4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4pPr>
            <a:lvl5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20" name="Picture Placeholder 17">
            <a:extLst>
              <a:ext uri="{FF2B5EF4-FFF2-40B4-BE49-F238E27FC236}">
                <a16:creationId xmlns:a16="http://schemas.microsoft.com/office/drawing/2014/main" id="{C3BDE298-64BB-A047-BB07-EBEB6BBD7708}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4167843" y="-537862"/>
            <a:ext cx="2752128" cy="2752128"/>
          </a:xfrm>
          <a:prstGeom prst="rect">
            <a:avLst/>
          </a:prstGeom>
          <a:blipFill dpi="0" rotWithShape="1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a:blipFill>
        </p:spPr>
        <p:txBody>
          <a:bodyPr anchor="ctr"/>
          <a:lstStyle>
            <a:lvl1pPr algn="ctr">
              <a:buNone/>
              <a:defRPr sz="1200">
                <a:solidFill>
                  <a:srgbClr val="FF0000"/>
                </a:solidFill>
              </a:defRPr>
            </a:lvl1pPr>
          </a:lstStyle>
          <a:p>
            <a:r>
              <a:rPr lang="en-US" sz="1200" dirty="0"/>
              <a:t> ICON</a:t>
            </a:r>
          </a:p>
          <a:p>
            <a:r>
              <a:rPr lang="en-US" sz="1200" dirty="0"/>
              <a:t>PLACEMENT</a:t>
            </a:r>
          </a:p>
          <a:p>
            <a:r>
              <a:rPr lang="en-US" sz="1200" dirty="0"/>
              <a:t>ONLY</a:t>
            </a:r>
            <a:endParaRPr lang="en-US" dirty="0"/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9050391E-42D8-E842-B6F6-F30822E4D7D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654857" y="2052975"/>
            <a:ext cx="2278364" cy="1933569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1300"/>
              </a:lnSpc>
              <a:spcBef>
                <a:spcPts val="600"/>
              </a:spcBef>
              <a:defRPr b="0" i="0">
                <a:solidFill>
                  <a:schemeClr val="bg1"/>
                </a:solidFill>
                <a:latin typeface="Source Sans Pro" panose="020B0503030403020204" pitchFamily="34" charset="0"/>
              </a:defRPr>
            </a:lvl1pPr>
            <a:lvl2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2pPr>
            <a:lvl3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3pPr>
            <a:lvl4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4pPr>
            <a:lvl5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aliqua</a:t>
            </a:r>
            <a:r>
              <a:rPr lang="en-US" dirty="0"/>
              <a:t>.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lacus</a:t>
            </a:r>
            <a:r>
              <a:rPr lang="en-US" dirty="0"/>
              <a:t>. Cursus sit </a:t>
            </a:r>
            <a:r>
              <a:rPr lang="en-US" dirty="0" err="1"/>
              <a:t>amet</a:t>
            </a:r>
            <a:r>
              <a:rPr lang="en-US" dirty="0"/>
              <a:t> dictum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donec</a:t>
            </a:r>
            <a:r>
              <a:rPr lang="en-US" dirty="0"/>
              <a:t>.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ultrices</a:t>
            </a:r>
            <a:r>
              <a:rPr lang="en-US" dirty="0"/>
              <a:t> dui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mi.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sagittis</a:t>
            </a:r>
            <a:r>
              <a:rPr lang="en-US" dirty="0"/>
              <a:t> id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. Mi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 dolor magna </a:t>
            </a:r>
            <a:r>
              <a:rPr lang="en-US" dirty="0" err="1"/>
              <a:t>eget</a:t>
            </a:r>
            <a:r>
              <a:rPr lang="en-US" dirty="0"/>
              <a:t>. Convallis a </a:t>
            </a:r>
            <a:r>
              <a:rPr lang="en-US" dirty="0" err="1"/>
              <a:t>cras</a:t>
            </a:r>
            <a:r>
              <a:rPr lang="en-US" dirty="0"/>
              <a:t> semper auctor </a:t>
            </a:r>
            <a:r>
              <a:rPr lang="en-US" dirty="0" err="1"/>
              <a:t>neque</a:t>
            </a:r>
            <a:r>
              <a:rPr lang="en-US" dirty="0"/>
              <a:t> vitae tempus </a:t>
            </a:r>
            <a:r>
              <a:rPr lang="en-US" dirty="0" err="1"/>
              <a:t>quam</a:t>
            </a:r>
            <a:r>
              <a:rPr lang="en-US" dirty="0"/>
              <a:t>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04C6B34-659B-9E47-BFA2-895C7CEE4DD0}"/>
              </a:ext>
            </a:extLst>
          </p:cNvPr>
          <p:cNvSpPr txBox="1"/>
          <p:nvPr userDrawn="1"/>
        </p:nvSpPr>
        <p:spPr>
          <a:xfrm>
            <a:off x="5654349" y="1779759"/>
            <a:ext cx="1812743" cy="2000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300" b="1" i="0" spc="0" baseline="0" dirty="0">
                <a:solidFill>
                  <a:schemeClr val="bg1"/>
                </a:solidFill>
                <a:latin typeface="Source Sans Pro" panose="020B0503030403020204" pitchFamily="34" charset="0"/>
              </a:rPr>
              <a:t>Results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194123E-DB7B-3A48-96D7-C1416C3FC8AE}"/>
              </a:ext>
            </a:extLst>
          </p:cNvPr>
          <p:cNvSpPr txBox="1"/>
          <p:nvPr userDrawn="1"/>
        </p:nvSpPr>
        <p:spPr>
          <a:xfrm>
            <a:off x="469285" y="6262300"/>
            <a:ext cx="694101" cy="138499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r>
              <a:rPr lang="en-US" sz="900" b="1" i="0" spc="100" baseline="0" dirty="0">
                <a:solidFill>
                  <a:schemeClr val="bg1"/>
                </a:solidFill>
                <a:latin typeface="Source Sans Pro" panose="020B0503030403020204" pitchFamily="34" charset="0"/>
              </a:rPr>
              <a:t>VIXXO.COM</a:t>
            </a:r>
          </a:p>
        </p:txBody>
      </p:sp>
      <p:sp>
        <p:nvSpPr>
          <p:cNvPr id="27" name="Text Placeholder 5">
            <a:extLst>
              <a:ext uri="{FF2B5EF4-FFF2-40B4-BE49-F238E27FC236}">
                <a16:creationId xmlns:a16="http://schemas.microsoft.com/office/drawing/2014/main" id="{46560FF4-BB98-154C-9FED-17FA1229ECFE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5638801" y="3986544"/>
            <a:ext cx="2279476" cy="699547"/>
          </a:xfrm>
          <a:prstGeom prst="rect">
            <a:avLst/>
          </a:prstGeom>
        </p:spPr>
        <p:txBody>
          <a:bodyPr lIns="0" tIns="0" rIns="0" bIns="0" anchor="b"/>
          <a:lstStyle>
            <a:lvl1pPr algn="ctr">
              <a:lnSpc>
                <a:spcPct val="100000"/>
              </a:lnSpc>
              <a:spcBef>
                <a:spcPts val="600"/>
              </a:spcBef>
              <a:defRPr sz="5000" b="1" i="0">
                <a:solidFill>
                  <a:schemeClr val="bg1"/>
                </a:solidFill>
                <a:latin typeface="Source Sans Pro Black" panose="020B0503030403020204" pitchFamily="34" charset="0"/>
              </a:defRPr>
            </a:lvl1pPr>
            <a:lvl2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2pPr>
            <a:lvl3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3pPr>
            <a:lvl4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4pPr>
            <a:lvl5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5pPr>
          </a:lstStyle>
          <a:p>
            <a:pPr lvl="0"/>
            <a:r>
              <a:rPr lang="en-US" dirty="0"/>
              <a:t>$999K</a:t>
            </a:r>
          </a:p>
        </p:txBody>
      </p:sp>
      <p:sp>
        <p:nvSpPr>
          <p:cNvPr id="28" name="Text Placeholder 5">
            <a:extLst>
              <a:ext uri="{FF2B5EF4-FFF2-40B4-BE49-F238E27FC236}">
                <a16:creationId xmlns:a16="http://schemas.microsoft.com/office/drawing/2014/main" id="{8206D47D-4BC8-074C-873E-F2A4427DB8D8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5652248" y="4641701"/>
            <a:ext cx="2272552" cy="477570"/>
          </a:xfrm>
          <a:prstGeom prst="rect">
            <a:avLst/>
          </a:prstGeom>
        </p:spPr>
        <p:txBody>
          <a:bodyPr lIns="0" tIns="0" rIns="0" bIns="0"/>
          <a:lstStyle>
            <a:lvl1pPr algn="ctr">
              <a:lnSpc>
                <a:spcPct val="100000"/>
              </a:lnSpc>
              <a:spcBef>
                <a:spcPts val="600"/>
              </a:spcBef>
              <a:defRPr sz="1000" b="1" i="0">
                <a:solidFill>
                  <a:schemeClr val="bg1"/>
                </a:solidFill>
                <a:latin typeface="Source Sans Pro" panose="020B0503030403020204" pitchFamily="34" charset="0"/>
              </a:defRPr>
            </a:lvl1pPr>
            <a:lvl2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2pPr>
            <a:lvl3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3pPr>
            <a:lvl4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4pPr>
            <a:lvl5pPr>
              <a:lnSpc>
                <a:spcPts val="1300"/>
              </a:lnSpc>
              <a:spcBef>
                <a:spcPts val="600"/>
              </a:spcBef>
              <a:defRPr b="0" i="0">
                <a:latin typeface="Source Sans Pro" panose="020B0503030403020204" pitchFamily="34" charset="0"/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E71C4267-3C2C-6E48-B59F-88D97E99A6C4}"/>
              </a:ext>
            </a:extLst>
          </p:cNvPr>
          <p:cNvSpPr/>
          <p:nvPr userDrawn="1"/>
        </p:nvSpPr>
        <p:spPr>
          <a:xfrm>
            <a:off x="8375478" y="5486399"/>
            <a:ext cx="3816521" cy="137160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Source Sans Pro" panose="020B0503030403020204" pitchFamily="34" charset="0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105B0383-80C6-EA43-B3A6-0543B8F1FB9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246213" y="6032368"/>
            <a:ext cx="2095017" cy="392816"/>
          </a:xfrm>
          <a:prstGeom prst="rect">
            <a:avLst/>
          </a:prstGeom>
        </p:spPr>
      </p:pic>
      <p:sp>
        <p:nvSpPr>
          <p:cNvPr id="31" name="Picture Placeholder 3">
            <a:extLst>
              <a:ext uri="{FF2B5EF4-FFF2-40B4-BE49-F238E27FC236}">
                <a16:creationId xmlns:a16="http://schemas.microsoft.com/office/drawing/2014/main" id="{ABE745F2-A208-A54D-AB09-056B532251FD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8764473" y="-189477"/>
            <a:ext cx="5153514" cy="633230"/>
          </a:xfrm>
          <a:prstGeom prst="rect">
            <a:avLst/>
          </a:pr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 anchor="ctr"/>
          <a:lstStyle>
            <a:lvl1pPr algn="l">
              <a:defRPr>
                <a:solidFill>
                  <a:srgbClr val="FF0000"/>
                </a:solidFill>
              </a:defRPr>
            </a:lvl1pPr>
          </a:lstStyle>
          <a:p>
            <a:r>
              <a:rPr lang="en-US" sz="1000" dirty="0"/>
              <a:t> ICON PLACEMENT ONLY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65530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552">
          <p15:clr>
            <a:srgbClr val="FBAE40"/>
          </p15:clr>
        </p15:guide>
        <p15:guide id="2" pos="4128">
          <p15:clr>
            <a:srgbClr val="FBAE40"/>
          </p15:clr>
        </p15:guide>
        <p15:guide id="3" pos="3264">
          <p15:clr>
            <a:srgbClr val="FBAE40"/>
          </p15:clr>
        </p15:guide>
        <p15:guide id="4" pos="2976">
          <p15:clr>
            <a:srgbClr val="FBAE40"/>
          </p15:clr>
        </p15:guide>
        <p15:guide id="5" pos="4416">
          <p15:clr>
            <a:srgbClr val="FBAE40"/>
          </p15:clr>
        </p15:guide>
        <p15:guide id="6" pos="4704">
          <p15:clr>
            <a:srgbClr val="FBAE40"/>
          </p15:clr>
        </p15:guide>
        <p15:guide id="7" pos="3840">
          <p15:clr>
            <a:srgbClr val="FBAE40"/>
          </p15:clr>
        </p15:guide>
        <p15:guide id="8" pos="5856">
          <p15:clr>
            <a:srgbClr val="FBAE40"/>
          </p15:clr>
        </p15:guide>
        <p15:guide id="9" pos="5568">
          <p15:clr>
            <a:srgbClr val="FBAE40"/>
          </p15:clr>
        </p15:guide>
        <p15:guide id="10" pos="4992" userDrawn="1">
          <p15:clr>
            <a:srgbClr val="FBAE40"/>
          </p15:clr>
        </p15:guide>
        <p15:guide id="11" pos="528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3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8141D3DE-765C-6043-BC92-70DD65B24B55}"/>
              </a:ext>
            </a:extLst>
          </p:cNvPr>
          <p:cNvSpPr/>
          <p:nvPr userDrawn="1"/>
        </p:nvSpPr>
        <p:spPr>
          <a:xfrm>
            <a:off x="0" y="-1"/>
            <a:ext cx="12192000" cy="2502569"/>
          </a:xfrm>
          <a:prstGeom prst="rect">
            <a:avLst/>
          </a:prstGeom>
          <a:solidFill>
            <a:schemeClr val="tx2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Source Sans Pro" panose="020B0503030403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F3132CB-3B3C-4A47-969D-BB33F1BCBB1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9284" y="1029404"/>
            <a:ext cx="11265516" cy="1325563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Add Slide Title Here…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85E31648-66B8-C44E-9E9A-5D3AB2A565A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30306" y="457200"/>
            <a:ext cx="2095017" cy="392816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FA6CB9-AD6B-9240-889B-15098C3A201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69284" y="2692825"/>
            <a:ext cx="3386655" cy="3365071"/>
          </a:xfrm>
        </p:spPr>
        <p:txBody>
          <a:bodyPr/>
          <a:lstStyle/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aliqua</a:t>
            </a:r>
            <a:r>
              <a:rPr lang="en-US" dirty="0"/>
              <a:t>. Non </a:t>
            </a:r>
            <a:r>
              <a:rPr lang="en-US" dirty="0" err="1"/>
              <a:t>curabitur</a:t>
            </a:r>
            <a:r>
              <a:rPr lang="en-US" dirty="0"/>
              <a:t> gravida </a:t>
            </a:r>
            <a:r>
              <a:rPr lang="en-US" dirty="0" err="1"/>
              <a:t>arcu</a:t>
            </a:r>
            <a:r>
              <a:rPr lang="en-US" dirty="0"/>
              <a:t> ac </a:t>
            </a:r>
            <a:r>
              <a:rPr lang="en-US" dirty="0" err="1"/>
              <a:t>tortor</a:t>
            </a:r>
            <a:r>
              <a:rPr lang="en-US" dirty="0"/>
              <a:t>. Dolor </a:t>
            </a:r>
            <a:r>
              <a:rPr lang="en-US" dirty="0" err="1"/>
              <a:t>morbi</a:t>
            </a:r>
            <a:r>
              <a:rPr lang="en-US" dirty="0"/>
              <a:t> non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risus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varius</a:t>
            </a:r>
            <a:r>
              <a:rPr lang="en-US" dirty="0"/>
              <a:t> </a:t>
            </a:r>
            <a:r>
              <a:rPr lang="en-US" dirty="0" err="1"/>
              <a:t>quam</a:t>
            </a:r>
            <a:r>
              <a:rPr lang="en-US" dirty="0"/>
              <a:t>. </a:t>
            </a:r>
          </a:p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181271C-DD76-1148-B7E7-CCA8F67CBB8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02672" y="2692825"/>
            <a:ext cx="3386655" cy="3365071"/>
          </a:xfrm>
        </p:spPr>
        <p:txBody>
          <a:bodyPr/>
          <a:lstStyle/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aliqua</a:t>
            </a:r>
            <a:r>
              <a:rPr lang="en-US" dirty="0"/>
              <a:t>. Non </a:t>
            </a:r>
            <a:r>
              <a:rPr lang="en-US" dirty="0" err="1"/>
              <a:t>curabitur</a:t>
            </a:r>
            <a:r>
              <a:rPr lang="en-US" dirty="0"/>
              <a:t> gravida </a:t>
            </a:r>
            <a:r>
              <a:rPr lang="en-US" dirty="0" err="1"/>
              <a:t>arcu</a:t>
            </a:r>
            <a:r>
              <a:rPr lang="en-US" dirty="0"/>
              <a:t> ac </a:t>
            </a:r>
            <a:r>
              <a:rPr lang="en-US" dirty="0" err="1"/>
              <a:t>tortor</a:t>
            </a:r>
            <a:r>
              <a:rPr lang="en-US" dirty="0"/>
              <a:t>. Dolor </a:t>
            </a:r>
            <a:r>
              <a:rPr lang="en-US" dirty="0" err="1"/>
              <a:t>morbi</a:t>
            </a:r>
            <a:r>
              <a:rPr lang="en-US" dirty="0"/>
              <a:t> non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risus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varius</a:t>
            </a:r>
            <a:r>
              <a:rPr lang="en-US" dirty="0"/>
              <a:t> </a:t>
            </a:r>
            <a:r>
              <a:rPr lang="en-US" dirty="0" err="1"/>
              <a:t>quam</a:t>
            </a:r>
            <a:r>
              <a:rPr lang="en-US" dirty="0"/>
              <a:t>. </a:t>
            </a:r>
          </a:p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D7F17C3C-36B5-634B-962B-1BE3AD8FE68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57832" y="2692825"/>
            <a:ext cx="3386655" cy="3365071"/>
          </a:xfrm>
        </p:spPr>
        <p:txBody>
          <a:bodyPr/>
          <a:lstStyle/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aliqua</a:t>
            </a:r>
            <a:r>
              <a:rPr lang="en-US" dirty="0"/>
              <a:t>. Non </a:t>
            </a:r>
            <a:r>
              <a:rPr lang="en-US" dirty="0" err="1"/>
              <a:t>curabitur</a:t>
            </a:r>
            <a:r>
              <a:rPr lang="en-US" dirty="0"/>
              <a:t> gravida </a:t>
            </a:r>
            <a:r>
              <a:rPr lang="en-US" dirty="0" err="1"/>
              <a:t>arcu</a:t>
            </a:r>
            <a:r>
              <a:rPr lang="en-US" dirty="0"/>
              <a:t> ac </a:t>
            </a:r>
            <a:r>
              <a:rPr lang="en-US" dirty="0" err="1"/>
              <a:t>tortor</a:t>
            </a:r>
            <a:r>
              <a:rPr lang="en-US" dirty="0"/>
              <a:t>. Dolor </a:t>
            </a:r>
            <a:r>
              <a:rPr lang="en-US" dirty="0" err="1"/>
              <a:t>morbi</a:t>
            </a:r>
            <a:r>
              <a:rPr lang="en-US" dirty="0"/>
              <a:t> non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risus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varius</a:t>
            </a:r>
            <a:r>
              <a:rPr lang="en-US" dirty="0"/>
              <a:t> </a:t>
            </a:r>
            <a:r>
              <a:rPr lang="en-US" dirty="0" err="1"/>
              <a:t>quam</a:t>
            </a:r>
            <a:r>
              <a:rPr lang="en-US" dirty="0"/>
              <a:t>. </a:t>
            </a:r>
          </a:p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012916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1E48AC7A-C3C4-3B45-B67F-40F2CE9D232D}"/>
              </a:ext>
            </a:extLst>
          </p:cNvPr>
          <p:cNvSpPr/>
          <p:nvPr userDrawn="1"/>
        </p:nvSpPr>
        <p:spPr>
          <a:xfrm>
            <a:off x="0" y="-1"/>
            <a:ext cx="12192000" cy="2502569"/>
          </a:xfrm>
          <a:prstGeom prst="rect">
            <a:avLst/>
          </a:prstGeom>
          <a:solidFill>
            <a:schemeClr val="tx2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Source Sans Pro" panose="020B0503030403020204" pitchFamily="34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26DD4F-C4BE-2748-8C39-754A9B316AD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9284" y="1029404"/>
            <a:ext cx="5416513" cy="1325563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Add Slide Title</a:t>
            </a:r>
            <a:br>
              <a:rPr lang="en-US" dirty="0"/>
            </a:br>
            <a:r>
              <a:rPr lang="en-US" dirty="0"/>
              <a:t>Here…</a:t>
            </a:r>
          </a:p>
        </p:txBody>
      </p:sp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012EAED0-0959-AB4F-9FAD-1E6347E3C423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096000" y="2712646"/>
            <a:ext cx="5626715" cy="3165027"/>
          </a:xfrm>
          <a:solidFill>
            <a:schemeClr val="bg1"/>
          </a:solidFill>
        </p:spPr>
        <p:txBody>
          <a:bodyPr tIns="457200">
            <a:normAutofit/>
          </a:bodyPr>
          <a:lstStyle>
            <a:lvl1pPr marL="0" indent="0" algn="ctr">
              <a:buNone/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ON ICON BELOW TO INSERT IMAGE.</a:t>
            </a:r>
          </a:p>
        </p:txBody>
      </p:sp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EDB9B3BA-B41D-784D-B0A7-5839C0336CEC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6096000" y="852940"/>
            <a:ext cx="2522673" cy="1419004"/>
          </a:xfrm>
          <a:solidFill>
            <a:schemeClr val="bg1"/>
          </a:solidFill>
        </p:spPr>
        <p:txBody>
          <a:bodyPr tIns="91440">
            <a:normAutofit/>
          </a:bodyPr>
          <a:lstStyle>
            <a:lvl1pPr marL="0" indent="0" algn="ctr">
              <a:buNone/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ON ICON BELOW TO INSERT IMAGE.</a:t>
            </a:r>
          </a:p>
        </p:txBody>
      </p:sp>
      <p:sp>
        <p:nvSpPr>
          <p:cNvPr id="12" name="Picture Placeholder 8">
            <a:extLst>
              <a:ext uri="{FF2B5EF4-FFF2-40B4-BE49-F238E27FC236}">
                <a16:creationId xmlns:a16="http://schemas.microsoft.com/office/drawing/2014/main" id="{BFC3EA6E-8633-664B-978A-FA7286262D4E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9200041" y="852940"/>
            <a:ext cx="2522673" cy="1419004"/>
          </a:xfrm>
          <a:solidFill>
            <a:schemeClr val="bg1"/>
          </a:solidFill>
        </p:spPr>
        <p:txBody>
          <a:bodyPr tIns="91440">
            <a:normAutofit/>
          </a:bodyPr>
          <a:lstStyle>
            <a:lvl1pPr marL="0" indent="0" algn="ctr">
              <a:buNone/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ON ICON BELOW TO INSERT IMAGE.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C7C49EFA-1CFB-AB4E-92DD-532D2511E51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30306" y="457200"/>
            <a:ext cx="2095017" cy="392816"/>
          </a:xfrm>
          <a:prstGeom prst="rect">
            <a:avLst/>
          </a:prstGeom>
        </p:spPr>
      </p:pic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A8888C7A-6AE9-324C-BCE4-65C1FA211A3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69284" y="2626327"/>
            <a:ext cx="5416513" cy="3220223"/>
          </a:xfrm>
        </p:spPr>
        <p:txBody>
          <a:bodyPr/>
          <a:lstStyle>
            <a:lvl1pPr>
              <a:lnSpc>
                <a:spcPts val="2000"/>
              </a:lnSpc>
              <a:defRPr sz="16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284913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8C9C2CA-9B77-5348-991B-C45088E4A465}"/>
              </a:ext>
            </a:extLst>
          </p:cNvPr>
          <p:cNvCxnSpPr>
            <a:cxnSpLocks/>
          </p:cNvCxnSpPr>
          <p:nvPr userDrawn="1"/>
        </p:nvCxnSpPr>
        <p:spPr>
          <a:xfrm flipH="1">
            <a:off x="9030679" y="-59961"/>
            <a:ext cx="2321638" cy="3576884"/>
          </a:xfrm>
          <a:prstGeom prst="line">
            <a:avLst/>
          </a:prstGeom>
          <a:ln w="38100" cap="rnd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6">
            <a:extLst>
              <a:ext uri="{FF2B5EF4-FFF2-40B4-BE49-F238E27FC236}">
                <a16:creationId xmlns:a16="http://schemas.microsoft.com/office/drawing/2014/main" id="{25CC64D3-C35C-EA43-9DA3-284828C3C856}"/>
              </a:ext>
            </a:extLst>
          </p:cNvPr>
          <p:cNvSpPr/>
          <p:nvPr userDrawn="1"/>
        </p:nvSpPr>
        <p:spPr>
          <a:xfrm flipH="1">
            <a:off x="9893025" y="-7496"/>
            <a:ext cx="2371167" cy="2510064"/>
          </a:xfrm>
          <a:custGeom>
            <a:avLst/>
            <a:gdLst>
              <a:gd name="connsiteX0" fmla="*/ 0 w 6561755"/>
              <a:gd name="connsiteY0" fmla="*/ 0 h 2502569"/>
              <a:gd name="connsiteX1" fmla="*/ 6561755 w 6561755"/>
              <a:gd name="connsiteY1" fmla="*/ 0 h 2502569"/>
              <a:gd name="connsiteX2" fmla="*/ 6561755 w 6561755"/>
              <a:gd name="connsiteY2" fmla="*/ 2502569 h 2502569"/>
              <a:gd name="connsiteX3" fmla="*/ 0 w 6561755"/>
              <a:gd name="connsiteY3" fmla="*/ 2502569 h 2502569"/>
              <a:gd name="connsiteX4" fmla="*/ 0 w 6561755"/>
              <a:gd name="connsiteY4" fmla="*/ 0 h 2502569"/>
              <a:gd name="connsiteX0" fmla="*/ 0 w 8105742"/>
              <a:gd name="connsiteY0" fmla="*/ 0 h 2502569"/>
              <a:gd name="connsiteX1" fmla="*/ 6561755 w 8105742"/>
              <a:gd name="connsiteY1" fmla="*/ 0 h 2502569"/>
              <a:gd name="connsiteX2" fmla="*/ 8105742 w 8105742"/>
              <a:gd name="connsiteY2" fmla="*/ 2495074 h 2502569"/>
              <a:gd name="connsiteX3" fmla="*/ 0 w 8105742"/>
              <a:gd name="connsiteY3" fmla="*/ 2502569 h 2502569"/>
              <a:gd name="connsiteX4" fmla="*/ 0 w 8105742"/>
              <a:gd name="connsiteY4" fmla="*/ 0 h 2502569"/>
              <a:gd name="connsiteX0" fmla="*/ 0 w 8173198"/>
              <a:gd name="connsiteY0" fmla="*/ 0 h 2502569"/>
              <a:gd name="connsiteX1" fmla="*/ 6561755 w 8173198"/>
              <a:gd name="connsiteY1" fmla="*/ 0 h 2502569"/>
              <a:gd name="connsiteX2" fmla="*/ 8173198 w 8173198"/>
              <a:gd name="connsiteY2" fmla="*/ 2495074 h 2502569"/>
              <a:gd name="connsiteX3" fmla="*/ 0 w 8173198"/>
              <a:gd name="connsiteY3" fmla="*/ 2502569 h 2502569"/>
              <a:gd name="connsiteX4" fmla="*/ 0 w 8173198"/>
              <a:gd name="connsiteY4" fmla="*/ 0 h 2502569"/>
              <a:gd name="connsiteX0" fmla="*/ 0 w 8173198"/>
              <a:gd name="connsiteY0" fmla="*/ 7495 h 2510064"/>
              <a:gd name="connsiteX1" fmla="*/ 2609021 w 8173198"/>
              <a:gd name="connsiteY1" fmla="*/ 0 h 2510064"/>
              <a:gd name="connsiteX2" fmla="*/ 8173198 w 8173198"/>
              <a:gd name="connsiteY2" fmla="*/ 2502569 h 2510064"/>
              <a:gd name="connsiteX3" fmla="*/ 0 w 8173198"/>
              <a:gd name="connsiteY3" fmla="*/ 2510064 h 2510064"/>
              <a:gd name="connsiteX4" fmla="*/ 0 w 8173198"/>
              <a:gd name="connsiteY4" fmla="*/ 7495 h 2510064"/>
              <a:gd name="connsiteX0" fmla="*/ 0 w 8173198"/>
              <a:gd name="connsiteY0" fmla="*/ 7495 h 2510064"/>
              <a:gd name="connsiteX1" fmla="*/ 2479848 w 8173198"/>
              <a:gd name="connsiteY1" fmla="*/ 0 h 2510064"/>
              <a:gd name="connsiteX2" fmla="*/ 8173198 w 8173198"/>
              <a:gd name="connsiteY2" fmla="*/ 2502569 h 2510064"/>
              <a:gd name="connsiteX3" fmla="*/ 0 w 8173198"/>
              <a:gd name="connsiteY3" fmla="*/ 2510064 h 2510064"/>
              <a:gd name="connsiteX4" fmla="*/ 0 w 8173198"/>
              <a:gd name="connsiteY4" fmla="*/ 7495 h 2510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73198" h="2510064">
                <a:moveTo>
                  <a:pt x="0" y="7495"/>
                </a:moveTo>
                <a:lnTo>
                  <a:pt x="2479848" y="0"/>
                </a:lnTo>
                <a:lnTo>
                  <a:pt x="8173198" y="2502569"/>
                </a:lnTo>
                <a:lnTo>
                  <a:pt x="0" y="2510064"/>
                </a:lnTo>
                <a:lnTo>
                  <a:pt x="0" y="7495"/>
                </a:lnTo>
                <a:close/>
              </a:path>
            </a:pathLst>
          </a:custGeom>
          <a:solidFill>
            <a:schemeClr val="tx2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Source Sans Pro" panose="020B0503030403020204" pitchFamily="34" charset="0"/>
            </a:endParaRP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6C77E36-2BFE-6844-9CBB-4CA1CC0CC45F}"/>
              </a:ext>
            </a:extLst>
          </p:cNvPr>
          <p:cNvCxnSpPr>
            <a:cxnSpLocks/>
          </p:cNvCxnSpPr>
          <p:nvPr userDrawn="1"/>
        </p:nvCxnSpPr>
        <p:spPr>
          <a:xfrm flipH="1">
            <a:off x="9024489" y="-59961"/>
            <a:ext cx="2456273" cy="3784310"/>
          </a:xfrm>
          <a:prstGeom prst="line">
            <a:avLst/>
          </a:prstGeom>
          <a:ln w="12700" cap="rnd"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B9759038-E357-F644-9B6D-D8303C3FD9F0}"/>
              </a:ext>
            </a:extLst>
          </p:cNvPr>
          <p:cNvCxnSpPr>
            <a:cxnSpLocks/>
          </p:cNvCxnSpPr>
          <p:nvPr userDrawn="1"/>
        </p:nvCxnSpPr>
        <p:spPr>
          <a:xfrm>
            <a:off x="6620834" y="-129331"/>
            <a:ext cx="4429146" cy="7116661"/>
          </a:xfrm>
          <a:prstGeom prst="line">
            <a:avLst/>
          </a:prstGeom>
          <a:ln w="12700">
            <a:solidFill>
              <a:schemeClr val="accent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738B385-4097-6B43-B8E7-C08EADBA21CF}"/>
              </a:ext>
            </a:extLst>
          </p:cNvPr>
          <p:cNvCxnSpPr>
            <a:cxnSpLocks/>
          </p:cNvCxnSpPr>
          <p:nvPr userDrawn="1"/>
        </p:nvCxnSpPr>
        <p:spPr>
          <a:xfrm>
            <a:off x="6757026" y="-129331"/>
            <a:ext cx="2273652" cy="3646254"/>
          </a:xfrm>
          <a:prstGeom prst="line">
            <a:avLst/>
          </a:prstGeom>
          <a:ln w="38100" cap="rnd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9A45577A-B5E1-ED45-98D7-6EB2A47BAD0D}"/>
              </a:ext>
            </a:extLst>
          </p:cNvPr>
          <p:cNvSpPr/>
          <p:nvPr userDrawn="1"/>
        </p:nvSpPr>
        <p:spPr>
          <a:xfrm>
            <a:off x="0" y="-1"/>
            <a:ext cx="8162143" cy="2502569"/>
          </a:xfrm>
          <a:custGeom>
            <a:avLst/>
            <a:gdLst>
              <a:gd name="connsiteX0" fmla="*/ 0 w 6561755"/>
              <a:gd name="connsiteY0" fmla="*/ 0 h 2502569"/>
              <a:gd name="connsiteX1" fmla="*/ 6561755 w 6561755"/>
              <a:gd name="connsiteY1" fmla="*/ 0 h 2502569"/>
              <a:gd name="connsiteX2" fmla="*/ 6561755 w 6561755"/>
              <a:gd name="connsiteY2" fmla="*/ 2502569 h 2502569"/>
              <a:gd name="connsiteX3" fmla="*/ 0 w 6561755"/>
              <a:gd name="connsiteY3" fmla="*/ 2502569 h 2502569"/>
              <a:gd name="connsiteX4" fmla="*/ 0 w 6561755"/>
              <a:gd name="connsiteY4" fmla="*/ 0 h 2502569"/>
              <a:gd name="connsiteX0" fmla="*/ 0 w 8105742"/>
              <a:gd name="connsiteY0" fmla="*/ 0 h 2502569"/>
              <a:gd name="connsiteX1" fmla="*/ 6561755 w 8105742"/>
              <a:gd name="connsiteY1" fmla="*/ 0 h 2502569"/>
              <a:gd name="connsiteX2" fmla="*/ 8105742 w 8105742"/>
              <a:gd name="connsiteY2" fmla="*/ 2495074 h 2502569"/>
              <a:gd name="connsiteX3" fmla="*/ 0 w 8105742"/>
              <a:gd name="connsiteY3" fmla="*/ 2502569 h 2502569"/>
              <a:gd name="connsiteX4" fmla="*/ 0 w 8105742"/>
              <a:gd name="connsiteY4" fmla="*/ 0 h 2502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05742" h="2502569">
                <a:moveTo>
                  <a:pt x="0" y="0"/>
                </a:moveTo>
                <a:lnTo>
                  <a:pt x="6561755" y="0"/>
                </a:lnTo>
                <a:lnTo>
                  <a:pt x="8105742" y="2495074"/>
                </a:lnTo>
                <a:lnTo>
                  <a:pt x="0" y="2502569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Source Sans Pro" panose="020B0503030403020204" pitchFamily="34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26DD4F-C4BE-2748-8C39-754A9B316AD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9284" y="1029404"/>
            <a:ext cx="5416513" cy="1325563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Add Slide Title</a:t>
            </a:r>
            <a:br>
              <a:rPr lang="en-US" dirty="0"/>
            </a:br>
            <a:r>
              <a:rPr lang="en-US" dirty="0"/>
              <a:t>Here…</a:t>
            </a:r>
          </a:p>
        </p:txBody>
      </p:sp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EDB9B3BA-B41D-784D-B0A7-5839C0336CEC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6409678" y="1029403"/>
            <a:ext cx="2561921" cy="4817147"/>
          </a:xfrm>
          <a:solidFill>
            <a:schemeClr val="bg1"/>
          </a:solidFill>
        </p:spPr>
        <p:txBody>
          <a:bodyPr tIns="457200">
            <a:normAutofit/>
          </a:bodyPr>
          <a:lstStyle>
            <a:lvl1pPr marL="0" indent="0" algn="ctr">
              <a:buNone/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ON ICON BELOW TO INSERT IMAGE.</a:t>
            </a:r>
          </a:p>
        </p:txBody>
      </p:sp>
      <p:sp>
        <p:nvSpPr>
          <p:cNvPr id="12" name="Picture Placeholder 8">
            <a:extLst>
              <a:ext uri="{FF2B5EF4-FFF2-40B4-BE49-F238E27FC236}">
                <a16:creationId xmlns:a16="http://schemas.microsoft.com/office/drawing/2014/main" id="{BFC3EA6E-8633-664B-978A-FA7286262D4E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9160793" y="1029403"/>
            <a:ext cx="2561921" cy="4817147"/>
          </a:xfrm>
          <a:solidFill>
            <a:schemeClr val="bg1"/>
          </a:solidFill>
        </p:spPr>
        <p:txBody>
          <a:bodyPr tIns="457200">
            <a:normAutofit/>
          </a:bodyPr>
          <a:lstStyle>
            <a:lvl1pPr marL="0" indent="0" algn="ctr">
              <a:buNone/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ON ICON BELOW TO INSERT IMAGE.</a:t>
            </a:r>
          </a:p>
        </p:txBody>
      </p:sp>
      <p:sp>
        <p:nvSpPr>
          <p:cNvPr id="8" name="Picture Placeholder 17">
            <a:extLst>
              <a:ext uri="{FF2B5EF4-FFF2-40B4-BE49-F238E27FC236}">
                <a16:creationId xmlns:a16="http://schemas.microsoft.com/office/drawing/2014/main" id="{4816215D-CCD0-FA4A-BAD5-3CE48735E8F1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946205" y="-975412"/>
            <a:ext cx="4235599" cy="4235599"/>
          </a:xfrm>
          <a:blipFill dpi="0" rotWithShape="1">
            <a:blip r:embed="rId2">
              <a:alphaModFix amt="1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a:blipFill>
        </p:spPr>
        <p:txBody>
          <a:bodyPr anchor="ctr"/>
          <a:lstStyle>
            <a:lvl1pPr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sz="1200" dirty="0"/>
              <a:t>V ICON</a:t>
            </a:r>
            <a:endParaRPr lang="en-US" dirty="0"/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4E0FB3D7-BF7E-3843-94A9-F9CFFB6A2DE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30306" y="457200"/>
            <a:ext cx="2095017" cy="392816"/>
          </a:xfrm>
          <a:prstGeom prst="rect">
            <a:avLst/>
          </a:prstGeom>
        </p:spPr>
      </p:pic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67FEDD0B-95A6-6949-A4B0-72EFF82EC59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69284" y="2626327"/>
            <a:ext cx="5416513" cy="3220223"/>
          </a:xfrm>
        </p:spPr>
        <p:txBody>
          <a:bodyPr/>
          <a:lstStyle>
            <a:lvl1pPr>
              <a:lnSpc>
                <a:spcPts val="2000"/>
              </a:lnSpc>
              <a:defRPr sz="16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463300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8C9C2CA-9B77-5348-991B-C45088E4A465}"/>
              </a:ext>
            </a:extLst>
          </p:cNvPr>
          <p:cNvCxnSpPr>
            <a:cxnSpLocks/>
          </p:cNvCxnSpPr>
          <p:nvPr userDrawn="1"/>
        </p:nvCxnSpPr>
        <p:spPr>
          <a:xfrm flipH="1">
            <a:off x="9030679" y="-59961"/>
            <a:ext cx="2321638" cy="3576884"/>
          </a:xfrm>
          <a:prstGeom prst="line">
            <a:avLst/>
          </a:prstGeom>
          <a:ln w="38100" cap="rnd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6">
            <a:extLst>
              <a:ext uri="{FF2B5EF4-FFF2-40B4-BE49-F238E27FC236}">
                <a16:creationId xmlns:a16="http://schemas.microsoft.com/office/drawing/2014/main" id="{25CC64D3-C35C-EA43-9DA3-284828C3C856}"/>
              </a:ext>
            </a:extLst>
          </p:cNvPr>
          <p:cNvSpPr/>
          <p:nvPr userDrawn="1"/>
        </p:nvSpPr>
        <p:spPr>
          <a:xfrm flipH="1">
            <a:off x="9893025" y="-7496"/>
            <a:ext cx="2371167" cy="2510064"/>
          </a:xfrm>
          <a:custGeom>
            <a:avLst/>
            <a:gdLst>
              <a:gd name="connsiteX0" fmla="*/ 0 w 6561755"/>
              <a:gd name="connsiteY0" fmla="*/ 0 h 2502569"/>
              <a:gd name="connsiteX1" fmla="*/ 6561755 w 6561755"/>
              <a:gd name="connsiteY1" fmla="*/ 0 h 2502569"/>
              <a:gd name="connsiteX2" fmla="*/ 6561755 w 6561755"/>
              <a:gd name="connsiteY2" fmla="*/ 2502569 h 2502569"/>
              <a:gd name="connsiteX3" fmla="*/ 0 w 6561755"/>
              <a:gd name="connsiteY3" fmla="*/ 2502569 h 2502569"/>
              <a:gd name="connsiteX4" fmla="*/ 0 w 6561755"/>
              <a:gd name="connsiteY4" fmla="*/ 0 h 2502569"/>
              <a:gd name="connsiteX0" fmla="*/ 0 w 8105742"/>
              <a:gd name="connsiteY0" fmla="*/ 0 h 2502569"/>
              <a:gd name="connsiteX1" fmla="*/ 6561755 w 8105742"/>
              <a:gd name="connsiteY1" fmla="*/ 0 h 2502569"/>
              <a:gd name="connsiteX2" fmla="*/ 8105742 w 8105742"/>
              <a:gd name="connsiteY2" fmla="*/ 2495074 h 2502569"/>
              <a:gd name="connsiteX3" fmla="*/ 0 w 8105742"/>
              <a:gd name="connsiteY3" fmla="*/ 2502569 h 2502569"/>
              <a:gd name="connsiteX4" fmla="*/ 0 w 8105742"/>
              <a:gd name="connsiteY4" fmla="*/ 0 h 2502569"/>
              <a:gd name="connsiteX0" fmla="*/ 0 w 8173198"/>
              <a:gd name="connsiteY0" fmla="*/ 0 h 2502569"/>
              <a:gd name="connsiteX1" fmla="*/ 6561755 w 8173198"/>
              <a:gd name="connsiteY1" fmla="*/ 0 h 2502569"/>
              <a:gd name="connsiteX2" fmla="*/ 8173198 w 8173198"/>
              <a:gd name="connsiteY2" fmla="*/ 2495074 h 2502569"/>
              <a:gd name="connsiteX3" fmla="*/ 0 w 8173198"/>
              <a:gd name="connsiteY3" fmla="*/ 2502569 h 2502569"/>
              <a:gd name="connsiteX4" fmla="*/ 0 w 8173198"/>
              <a:gd name="connsiteY4" fmla="*/ 0 h 2502569"/>
              <a:gd name="connsiteX0" fmla="*/ 0 w 8173198"/>
              <a:gd name="connsiteY0" fmla="*/ 7495 h 2510064"/>
              <a:gd name="connsiteX1" fmla="*/ 2609021 w 8173198"/>
              <a:gd name="connsiteY1" fmla="*/ 0 h 2510064"/>
              <a:gd name="connsiteX2" fmla="*/ 8173198 w 8173198"/>
              <a:gd name="connsiteY2" fmla="*/ 2502569 h 2510064"/>
              <a:gd name="connsiteX3" fmla="*/ 0 w 8173198"/>
              <a:gd name="connsiteY3" fmla="*/ 2510064 h 2510064"/>
              <a:gd name="connsiteX4" fmla="*/ 0 w 8173198"/>
              <a:gd name="connsiteY4" fmla="*/ 7495 h 2510064"/>
              <a:gd name="connsiteX0" fmla="*/ 0 w 8173198"/>
              <a:gd name="connsiteY0" fmla="*/ 7495 h 2510064"/>
              <a:gd name="connsiteX1" fmla="*/ 2479848 w 8173198"/>
              <a:gd name="connsiteY1" fmla="*/ 0 h 2510064"/>
              <a:gd name="connsiteX2" fmla="*/ 8173198 w 8173198"/>
              <a:gd name="connsiteY2" fmla="*/ 2502569 h 2510064"/>
              <a:gd name="connsiteX3" fmla="*/ 0 w 8173198"/>
              <a:gd name="connsiteY3" fmla="*/ 2510064 h 2510064"/>
              <a:gd name="connsiteX4" fmla="*/ 0 w 8173198"/>
              <a:gd name="connsiteY4" fmla="*/ 7495 h 2510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73198" h="2510064">
                <a:moveTo>
                  <a:pt x="0" y="7495"/>
                </a:moveTo>
                <a:lnTo>
                  <a:pt x="2479848" y="0"/>
                </a:lnTo>
                <a:lnTo>
                  <a:pt x="8173198" y="2502569"/>
                </a:lnTo>
                <a:lnTo>
                  <a:pt x="0" y="2510064"/>
                </a:lnTo>
                <a:lnTo>
                  <a:pt x="0" y="7495"/>
                </a:lnTo>
                <a:close/>
              </a:path>
            </a:pathLst>
          </a:custGeom>
          <a:solidFill>
            <a:schemeClr val="tx2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Source Sans Pro" panose="020B0503030403020204" pitchFamily="34" charset="0"/>
            </a:endParaRP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6C77E36-2BFE-6844-9CBB-4CA1CC0CC45F}"/>
              </a:ext>
            </a:extLst>
          </p:cNvPr>
          <p:cNvCxnSpPr>
            <a:cxnSpLocks/>
          </p:cNvCxnSpPr>
          <p:nvPr userDrawn="1"/>
        </p:nvCxnSpPr>
        <p:spPr>
          <a:xfrm flipH="1">
            <a:off x="9024489" y="-59961"/>
            <a:ext cx="2456273" cy="3784310"/>
          </a:xfrm>
          <a:prstGeom prst="line">
            <a:avLst/>
          </a:prstGeom>
          <a:ln w="12700" cap="rnd"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B9759038-E357-F644-9B6D-D8303C3FD9F0}"/>
              </a:ext>
            </a:extLst>
          </p:cNvPr>
          <p:cNvCxnSpPr>
            <a:cxnSpLocks/>
          </p:cNvCxnSpPr>
          <p:nvPr userDrawn="1"/>
        </p:nvCxnSpPr>
        <p:spPr>
          <a:xfrm>
            <a:off x="6620834" y="-129331"/>
            <a:ext cx="4429146" cy="7116661"/>
          </a:xfrm>
          <a:prstGeom prst="line">
            <a:avLst/>
          </a:prstGeom>
          <a:ln w="12700">
            <a:solidFill>
              <a:schemeClr val="accent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738B385-4097-6B43-B8E7-C08EADBA21CF}"/>
              </a:ext>
            </a:extLst>
          </p:cNvPr>
          <p:cNvCxnSpPr>
            <a:cxnSpLocks/>
          </p:cNvCxnSpPr>
          <p:nvPr userDrawn="1"/>
        </p:nvCxnSpPr>
        <p:spPr>
          <a:xfrm>
            <a:off x="6757026" y="-129331"/>
            <a:ext cx="2273652" cy="3646254"/>
          </a:xfrm>
          <a:prstGeom prst="line">
            <a:avLst/>
          </a:prstGeom>
          <a:ln w="38100" cap="rnd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9A45577A-B5E1-ED45-98D7-6EB2A47BAD0D}"/>
              </a:ext>
            </a:extLst>
          </p:cNvPr>
          <p:cNvSpPr/>
          <p:nvPr userDrawn="1"/>
        </p:nvSpPr>
        <p:spPr>
          <a:xfrm>
            <a:off x="0" y="-1"/>
            <a:ext cx="8162143" cy="2502569"/>
          </a:xfrm>
          <a:custGeom>
            <a:avLst/>
            <a:gdLst>
              <a:gd name="connsiteX0" fmla="*/ 0 w 6561755"/>
              <a:gd name="connsiteY0" fmla="*/ 0 h 2502569"/>
              <a:gd name="connsiteX1" fmla="*/ 6561755 w 6561755"/>
              <a:gd name="connsiteY1" fmla="*/ 0 h 2502569"/>
              <a:gd name="connsiteX2" fmla="*/ 6561755 w 6561755"/>
              <a:gd name="connsiteY2" fmla="*/ 2502569 h 2502569"/>
              <a:gd name="connsiteX3" fmla="*/ 0 w 6561755"/>
              <a:gd name="connsiteY3" fmla="*/ 2502569 h 2502569"/>
              <a:gd name="connsiteX4" fmla="*/ 0 w 6561755"/>
              <a:gd name="connsiteY4" fmla="*/ 0 h 2502569"/>
              <a:gd name="connsiteX0" fmla="*/ 0 w 8105742"/>
              <a:gd name="connsiteY0" fmla="*/ 0 h 2502569"/>
              <a:gd name="connsiteX1" fmla="*/ 6561755 w 8105742"/>
              <a:gd name="connsiteY1" fmla="*/ 0 h 2502569"/>
              <a:gd name="connsiteX2" fmla="*/ 8105742 w 8105742"/>
              <a:gd name="connsiteY2" fmla="*/ 2495074 h 2502569"/>
              <a:gd name="connsiteX3" fmla="*/ 0 w 8105742"/>
              <a:gd name="connsiteY3" fmla="*/ 2502569 h 2502569"/>
              <a:gd name="connsiteX4" fmla="*/ 0 w 8105742"/>
              <a:gd name="connsiteY4" fmla="*/ 0 h 2502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05742" h="2502569">
                <a:moveTo>
                  <a:pt x="0" y="0"/>
                </a:moveTo>
                <a:lnTo>
                  <a:pt x="6561755" y="0"/>
                </a:lnTo>
                <a:lnTo>
                  <a:pt x="8105742" y="2495074"/>
                </a:lnTo>
                <a:lnTo>
                  <a:pt x="0" y="2502569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Source Sans Pro" panose="020B0503030403020204" pitchFamily="34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26DD4F-C4BE-2748-8C39-754A9B316AD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9284" y="1029404"/>
            <a:ext cx="5416513" cy="1325563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Add Slide Title</a:t>
            </a:r>
            <a:br>
              <a:rPr lang="en-US" dirty="0"/>
            </a:br>
            <a:r>
              <a:rPr lang="en-US" dirty="0"/>
              <a:t>Here…</a:t>
            </a:r>
          </a:p>
        </p:txBody>
      </p:sp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EDB9B3BA-B41D-784D-B0A7-5839C0336CEC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6409678" y="1029404"/>
            <a:ext cx="2561921" cy="2296624"/>
          </a:xfrm>
          <a:solidFill>
            <a:schemeClr val="bg1"/>
          </a:solidFill>
        </p:spPr>
        <p:txBody>
          <a:bodyPr tIns="457200">
            <a:normAutofit/>
          </a:bodyPr>
          <a:lstStyle>
            <a:lvl1pPr marL="0" indent="0" algn="ctr">
              <a:buNone/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ON ICON BELOW TO INSERT IMAGE.</a:t>
            </a:r>
          </a:p>
        </p:txBody>
      </p:sp>
      <p:sp>
        <p:nvSpPr>
          <p:cNvPr id="12" name="Picture Placeholder 8">
            <a:extLst>
              <a:ext uri="{FF2B5EF4-FFF2-40B4-BE49-F238E27FC236}">
                <a16:creationId xmlns:a16="http://schemas.microsoft.com/office/drawing/2014/main" id="{BFC3EA6E-8633-664B-978A-FA7286262D4E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9160793" y="1029403"/>
            <a:ext cx="2561921" cy="4817147"/>
          </a:xfrm>
          <a:solidFill>
            <a:schemeClr val="bg1"/>
          </a:solidFill>
        </p:spPr>
        <p:txBody>
          <a:bodyPr tIns="457200">
            <a:normAutofit/>
          </a:bodyPr>
          <a:lstStyle>
            <a:lvl1pPr marL="0" indent="0" algn="ctr">
              <a:buNone/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ON ICON BELOW TO INSERT IMAGE.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484E0848-77B1-3746-B630-34A2BE9AE60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69284" y="2626327"/>
            <a:ext cx="5416513" cy="3220223"/>
          </a:xfrm>
        </p:spPr>
        <p:txBody>
          <a:bodyPr/>
          <a:lstStyle>
            <a:lvl1pPr>
              <a:lnSpc>
                <a:spcPts val="2000"/>
              </a:lnSpc>
              <a:defRPr sz="16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Picture Placeholder 17">
            <a:extLst>
              <a:ext uri="{FF2B5EF4-FFF2-40B4-BE49-F238E27FC236}">
                <a16:creationId xmlns:a16="http://schemas.microsoft.com/office/drawing/2014/main" id="{4816215D-CCD0-FA4A-BAD5-3CE48735E8F1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946205" y="-975412"/>
            <a:ext cx="4235599" cy="4235599"/>
          </a:xfrm>
          <a:blipFill dpi="0" rotWithShape="1">
            <a:blip r:embed="rId2">
              <a:alphaModFix amt="1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a:blipFill>
        </p:spPr>
        <p:txBody>
          <a:bodyPr anchor="ctr"/>
          <a:lstStyle>
            <a:lvl1pPr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sz="1200" dirty="0"/>
              <a:t>V ICON</a:t>
            </a:r>
            <a:endParaRPr lang="en-US" dirty="0"/>
          </a:p>
        </p:txBody>
      </p:sp>
      <p:sp>
        <p:nvSpPr>
          <p:cNvPr id="14" name="Picture Placeholder 8">
            <a:extLst>
              <a:ext uri="{FF2B5EF4-FFF2-40B4-BE49-F238E27FC236}">
                <a16:creationId xmlns:a16="http://schemas.microsoft.com/office/drawing/2014/main" id="{F484C559-4DD0-CE4F-A872-B1FB9500076F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6409678" y="3531972"/>
            <a:ext cx="2561921" cy="2314577"/>
          </a:xfrm>
          <a:solidFill>
            <a:schemeClr val="bg1"/>
          </a:solidFill>
        </p:spPr>
        <p:txBody>
          <a:bodyPr tIns="457200">
            <a:normAutofit/>
          </a:bodyPr>
          <a:lstStyle>
            <a:lvl1pPr marL="0" indent="0" algn="ctr">
              <a:buNone/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ON ICON BELOW TO INSERT IMAGE.</a:t>
            </a: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ABF5FF82-1CEE-EA4E-A2A5-2188E53AA67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30306" y="457200"/>
            <a:ext cx="2095017" cy="392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793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F0ED43E-B9C0-0048-9A46-C96DDD93472B}"/>
              </a:ext>
            </a:extLst>
          </p:cNvPr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solidFill>
                <a:schemeClr val="accent1"/>
              </a:solidFill>
              <a:latin typeface="Source Sans Pro" panose="020B0503030403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1B9A329-8D32-1F4C-9C84-4D293148B6B4}"/>
              </a:ext>
            </a:extLst>
          </p:cNvPr>
          <p:cNvSpPr/>
          <p:nvPr userDrawn="1"/>
        </p:nvSpPr>
        <p:spPr>
          <a:xfrm>
            <a:off x="10529046" y="0"/>
            <a:ext cx="1662953" cy="685800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solidFill>
                <a:schemeClr val="accent1"/>
              </a:solidFill>
              <a:latin typeface="Source Sans Pro" panose="020B050303040302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4C9E7338-E880-A345-9C5F-D068C10C96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9285" y="1029404"/>
            <a:ext cx="5169516" cy="1325563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Add Slide Title</a:t>
            </a:r>
            <a:br>
              <a:rPr lang="en-US" dirty="0"/>
            </a:br>
            <a:r>
              <a:rPr lang="en-US" dirty="0"/>
              <a:t>Here…</a:t>
            </a:r>
          </a:p>
        </p:txBody>
      </p:sp>
      <p:sp>
        <p:nvSpPr>
          <p:cNvPr id="5" name="Picture Placeholder 8">
            <a:extLst>
              <a:ext uri="{FF2B5EF4-FFF2-40B4-BE49-F238E27FC236}">
                <a16:creationId xmlns:a16="http://schemas.microsoft.com/office/drawing/2014/main" id="{A50653CF-FD21-DE4D-A083-8C88816670A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515100" y="464628"/>
            <a:ext cx="5219700" cy="5381922"/>
          </a:xfrm>
          <a:solidFill>
            <a:schemeClr val="bg1"/>
          </a:solidFill>
        </p:spPr>
        <p:txBody>
          <a:bodyPr tIns="457200">
            <a:normAutofit/>
          </a:bodyPr>
          <a:lstStyle>
            <a:lvl1pPr marL="0" indent="0" algn="ctr">
              <a:buNone/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ON ICON BELOW TO INSERT IMAGE.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320F04A-584D-E74A-9E71-F70B2297CD26}"/>
              </a:ext>
            </a:extLst>
          </p:cNvPr>
          <p:cNvSpPr txBox="1"/>
          <p:nvPr userDrawn="1"/>
        </p:nvSpPr>
        <p:spPr>
          <a:xfrm>
            <a:off x="11040699" y="6262300"/>
            <a:ext cx="694101" cy="138499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algn="r"/>
            <a:fld id="{D6BCD522-0BB3-A744-A989-55FD06964227}" type="slidenum">
              <a:rPr lang="en-US" sz="900" b="1" i="0" spc="100" baseline="0" smtClean="0">
                <a:solidFill>
                  <a:schemeClr val="bg1"/>
                </a:solidFill>
                <a:latin typeface="Source Sans Pro" panose="020B0503030403020204" pitchFamily="34" charset="0"/>
              </a:rPr>
              <a:pPr algn="r"/>
              <a:t>‹#›</a:t>
            </a:fld>
            <a:endParaRPr lang="en-US" sz="900" b="1" i="0" spc="100" baseline="0" dirty="0">
              <a:solidFill>
                <a:schemeClr val="bg1"/>
              </a:solidFill>
              <a:latin typeface="Source Sans Pro" panose="020B0503030403020204" pitchFamily="34" charset="0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BA2CBB5A-EAD9-C841-BDFB-218D8D1144D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30306" y="457200"/>
            <a:ext cx="2095017" cy="392816"/>
          </a:xfrm>
          <a:prstGeom prst="rect">
            <a:avLst/>
          </a:prstGeom>
        </p:spPr>
      </p:pic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64290D17-B892-8C43-8662-C267C6EAF9C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9285" y="2626327"/>
            <a:ext cx="5169516" cy="3220223"/>
          </a:xfrm>
        </p:spPr>
        <p:txBody>
          <a:bodyPr/>
          <a:lstStyle>
            <a:lvl1pPr marL="0" indent="0">
              <a:lnSpc>
                <a:spcPts val="2000"/>
              </a:lnSpc>
              <a:buNone/>
              <a:defRPr sz="16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aliqua</a:t>
            </a:r>
            <a:r>
              <a:rPr lang="en-US" dirty="0"/>
              <a:t>. Non </a:t>
            </a:r>
            <a:r>
              <a:rPr lang="en-US" dirty="0" err="1"/>
              <a:t>curabitur</a:t>
            </a:r>
            <a:r>
              <a:rPr lang="en-US" dirty="0"/>
              <a:t> gravida </a:t>
            </a:r>
            <a:r>
              <a:rPr lang="en-US" dirty="0" err="1"/>
              <a:t>arcu</a:t>
            </a:r>
            <a:r>
              <a:rPr lang="en-US" dirty="0"/>
              <a:t> ac </a:t>
            </a:r>
            <a:r>
              <a:rPr lang="en-US" dirty="0" err="1"/>
              <a:t>tortor</a:t>
            </a:r>
            <a:r>
              <a:rPr lang="en-US" dirty="0"/>
              <a:t>. Dolor </a:t>
            </a:r>
            <a:r>
              <a:rPr lang="en-US" dirty="0" err="1"/>
              <a:t>morbi</a:t>
            </a:r>
            <a:r>
              <a:rPr lang="en-US" dirty="0"/>
              <a:t> non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risus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varius</a:t>
            </a:r>
            <a:r>
              <a:rPr lang="en-US" dirty="0"/>
              <a:t> </a:t>
            </a:r>
            <a:r>
              <a:rPr lang="en-US" dirty="0" err="1"/>
              <a:t>quam</a:t>
            </a:r>
            <a:r>
              <a:rPr lang="en-US" dirty="0"/>
              <a:t>. </a:t>
            </a:r>
          </a:p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349282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  <p15:guide id="2" pos="3552" userDrawn="1">
          <p15:clr>
            <a:srgbClr val="FBAE40"/>
          </p15:clr>
        </p15:guide>
        <p15:guide id="3" pos="4104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F0ED43E-B9C0-0048-9A46-C96DDD93472B}"/>
              </a:ext>
            </a:extLst>
          </p:cNvPr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solidFill>
                <a:schemeClr val="accent1"/>
              </a:solidFill>
              <a:latin typeface="Source Sans Pro" panose="020B0503030403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1B9A329-8D32-1F4C-9C84-4D293148B6B4}"/>
              </a:ext>
            </a:extLst>
          </p:cNvPr>
          <p:cNvSpPr/>
          <p:nvPr userDrawn="1"/>
        </p:nvSpPr>
        <p:spPr>
          <a:xfrm>
            <a:off x="10529046" y="0"/>
            <a:ext cx="1662953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solidFill>
                <a:schemeClr val="accent1"/>
              </a:solidFill>
              <a:latin typeface="Source Sans Pro" panose="020B050303040302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4C9E7338-E880-A345-9C5F-D068C10C96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9285" y="1029404"/>
            <a:ext cx="5169516" cy="1325563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Add Slide Title</a:t>
            </a:r>
            <a:br>
              <a:rPr lang="en-US" dirty="0"/>
            </a:br>
            <a:r>
              <a:rPr lang="en-US" dirty="0"/>
              <a:t>Here…</a:t>
            </a:r>
          </a:p>
        </p:txBody>
      </p:sp>
      <p:sp>
        <p:nvSpPr>
          <p:cNvPr id="5" name="Picture Placeholder 8">
            <a:extLst>
              <a:ext uri="{FF2B5EF4-FFF2-40B4-BE49-F238E27FC236}">
                <a16:creationId xmlns:a16="http://schemas.microsoft.com/office/drawing/2014/main" id="{A50653CF-FD21-DE4D-A083-8C88816670A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515100" y="464628"/>
            <a:ext cx="5219700" cy="5381922"/>
          </a:xfrm>
          <a:solidFill>
            <a:schemeClr val="bg1"/>
          </a:solidFill>
        </p:spPr>
        <p:txBody>
          <a:bodyPr tIns="457200">
            <a:normAutofit/>
          </a:bodyPr>
          <a:lstStyle>
            <a:lvl1pPr marL="0" indent="0" algn="ctr">
              <a:buNone/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ON ICON BELOW TO INSERT IMAGE.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320F04A-584D-E74A-9E71-F70B2297CD26}"/>
              </a:ext>
            </a:extLst>
          </p:cNvPr>
          <p:cNvSpPr txBox="1"/>
          <p:nvPr userDrawn="1"/>
        </p:nvSpPr>
        <p:spPr>
          <a:xfrm>
            <a:off x="11040699" y="6262300"/>
            <a:ext cx="694101" cy="138499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algn="r"/>
            <a:fld id="{D6BCD522-0BB3-A744-A989-55FD06964227}" type="slidenum">
              <a:rPr lang="en-US" sz="900" b="1" i="0" spc="100" baseline="0" smtClean="0">
                <a:solidFill>
                  <a:schemeClr val="bg1"/>
                </a:solidFill>
                <a:latin typeface="Source Sans Pro" panose="020B0503030403020204" pitchFamily="34" charset="0"/>
              </a:rPr>
              <a:pPr algn="r"/>
              <a:t>‹#›</a:t>
            </a:fld>
            <a:endParaRPr lang="en-US" sz="900" b="1" i="0" spc="100" baseline="0" dirty="0">
              <a:solidFill>
                <a:schemeClr val="bg1"/>
              </a:solidFill>
              <a:latin typeface="Source Sans Pro" panose="020B0503030403020204" pitchFamily="34" charset="0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BA2CBB5A-EAD9-C841-BDFB-218D8D1144D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30306" y="457200"/>
            <a:ext cx="2095017" cy="392816"/>
          </a:xfrm>
          <a:prstGeom prst="rect">
            <a:avLst/>
          </a:prstGeom>
        </p:spPr>
      </p:pic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51474123-536C-8049-BF15-2610D2D835A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9285" y="2626327"/>
            <a:ext cx="5169516" cy="3220223"/>
          </a:xfrm>
        </p:spPr>
        <p:txBody>
          <a:bodyPr/>
          <a:lstStyle>
            <a:lvl1pPr marL="0" indent="0">
              <a:lnSpc>
                <a:spcPts val="2000"/>
              </a:lnSpc>
              <a:buNone/>
              <a:defRPr sz="16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aliqua</a:t>
            </a:r>
            <a:r>
              <a:rPr lang="en-US" dirty="0"/>
              <a:t>. Non </a:t>
            </a:r>
            <a:r>
              <a:rPr lang="en-US" dirty="0" err="1"/>
              <a:t>curabitur</a:t>
            </a:r>
            <a:r>
              <a:rPr lang="en-US" dirty="0"/>
              <a:t> gravida </a:t>
            </a:r>
            <a:r>
              <a:rPr lang="en-US" dirty="0" err="1"/>
              <a:t>arcu</a:t>
            </a:r>
            <a:r>
              <a:rPr lang="en-US" dirty="0"/>
              <a:t> ac </a:t>
            </a:r>
            <a:r>
              <a:rPr lang="en-US" dirty="0" err="1"/>
              <a:t>tortor</a:t>
            </a:r>
            <a:r>
              <a:rPr lang="en-US" dirty="0"/>
              <a:t>. Dolor </a:t>
            </a:r>
            <a:r>
              <a:rPr lang="en-US" dirty="0" err="1"/>
              <a:t>morbi</a:t>
            </a:r>
            <a:r>
              <a:rPr lang="en-US" dirty="0"/>
              <a:t> non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risus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varius</a:t>
            </a:r>
            <a:r>
              <a:rPr lang="en-US" dirty="0"/>
              <a:t> </a:t>
            </a:r>
            <a:r>
              <a:rPr lang="en-US" dirty="0" err="1"/>
              <a:t>quam</a:t>
            </a:r>
            <a:r>
              <a:rPr lang="en-US" dirty="0"/>
              <a:t>. </a:t>
            </a:r>
          </a:p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272097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3552">
          <p15:clr>
            <a:srgbClr val="FBAE40"/>
          </p15:clr>
        </p15:guide>
        <p15:guide id="3" pos="4104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32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9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Placeholder 1">
            <a:extLst>
              <a:ext uri="{FF2B5EF4-FFF2-40B4-BE49-F238E27FC236}">
                <a16:creationId xmlns:a16="http://schemas.microsoft.com/office/drawing/2014/main" id="{F0BDFD5B-F50E-3547-8CF3-F7C86B5371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1682" y="1029404"/>
            <a:ext cx="11273118" cy="132556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en-US" dirty="0"/>
              <a:t>Add Slide Title Here…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E2EC6047-0709-CB40-BEEE-832D7F65B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1681" y="2626327"/>
            <a:ext cx="11273118" cy="320226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AAC9F7D-5799-8845-86FF-3DBC533BFE94}"/>
              </a:ext>
            </a:extLst>
          </p:cNvPr>
          <p:cNvSpPr txBox="1"/>
          <p:nvPr userDrawn="1"/>
        </p:nvSpPr>
        <p:spPr>
          <a:xfrm>
            <a:off x="469285" y="6262300"/>
            <a:ext cx="694101" cy="138499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r>
              <a:rPr lang="en-US" sz="900" b="1" i="0" spc="100" baseline="0" dirty="0">
                <a:solidFill>
                  <a:schemeClr val="tx2"/>
                </a:solidFill>
                <a:latin typeface="Source Sans Pro" panose="020B0503030403020204" pitchFamily="34" charset="0"/>
              </a:rPr>
              <a:t>VIXXO.COM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0CF1E22-4E71-7340-AF1B-0D88A3349634}"/>
              </a:ext>
            </a:extLst>
          </p:cNvPr>
          <p:cNvSpPr txBox="1"/>
          <p:nvPr userDrawn="1"/>
        </p:nvSpPr>
        <p:spPr>
          <a:xfrm>
            <a:off x="11040699" y="6262300"/>
            <a:ext cx="694101" cy="138499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algn="r"/>
            <a:fld id="{D6BCD522-0BB3-A744-A989-55FD06964227}" type="slidenum">
              <a:rPr lang="en-US" sz="900" b="1" i="0" spc="100" baseline="0" smtClean="0">
                <a:solidFill>
                  <a:schemeClr val="tx2"/>
                </a:solidFill>
                <a:latin typeface="Source Sans Pro" panose="020B0503030403020204" pitchFamily="34" charset="0"/>
              </a:rPr>
              <a:pPr algn="r"/>
              <a:t>‹#›</a:t>
            </a:fld>
            <a:endParaRPr lang="en-US" sz="900" b="1" i="0" spc="100" baseline="0" dirty="0">
              <a:solidFill>
                <a:schemeClr val="tx2"/>
              </a:solidFill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0045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52" r:id="rId2"/>
    <p:sldLayoutId id="2147483695" r:id="rId3"/>
    <p:sldLayoutId id="2147483696" r:id="rId4"/>
    <p:sldLayoutId id="2147483653" r:id="rId5"/>
    <p:sldLayoutId id="2147483654" r:id="rId6"/>
    <p:sldLayoutId id="2147483657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55" r:id="rId13"/>
    <p:sldLayoutId id="2147483656" r:id="rId14"/>
    <p:sldLayoutId id="2147483673" r:id="rId15"/>
    <p:sldLayoutId id="2147483674" r:id="rId16"/>
    <p:sldLayoutId id="2147483675" r:id="rId17"/>
    <p:sldLayoutId id="2147483676" r:id="rId18"/>
    <p:sldLayoutId id="2147483677" r:id="rId19"/>
    <p:sldLayoutId id="2147483678" r:id="rId20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i="0" kern="1200">
          <a:solidFill>
            <a:schemeClr val="tx1"/>
          </a:solidFill>
          <a:latin typeface="Source Sans Pro" panose="020B0503030403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None/>
        <a:defRPr sz="1800" b="0" i="0" kern="1200">
          <a:solidFill>
            <a:schemeClr val="tx1"/>
          </a:solidFill>
          <a:latin typeface="Source Sans Pro" panose="020B0503030403020204" pitchFamily="34" charset="0"/>
          <a:ea typeface="+mn-ea"/>
          <a:cs typeface="+mn-cs"/>
        </a:defRPr>
      </a:lvl1pPr>
      <a:lvl2pPr marL="228600" indent="-109728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600" b="0" i="0" kern="1200">
          <a:solidFill>
            <a:schemeClr val="tx1"/>
          </a:solidFill>
          <a:latin typeface="Source Sans Pro" panose="020B0503030403020204" pitchFamily="34" charset="0"/>
          <a:ea typeface="+mn-ea"/>
          <a:cs typeface="+mn-cs"/>
        </a:defRPr>
      </a:lvl2pPr>
      <a:lvl3pPr marL="365760" indent="-109728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400" b="0" i="0" kern="1200">
          <a:solidFill>
            <a:schemeClr val="tx1"/>
          </a:solidFill>
          <a:latin typeface="Source Sans Pro" panose="020B0503030403020204" pitchFamily="34" charset="0"/>
          <a:ea typeface="+mn-ea"/>
          <a:cs typeface="+mn-cs"/>
        </a:defRPr>
      </a:lvl3pPr>
      <a:lvl4pPr marL="457200" indent="-109728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200" b="0" i="0" kern="1200">
          <a:solidFill>
            <a:schemeClr val="tx1"/>
          </a:solidFill>
          <a:latin typeface="Source Sans Pro" panose="020B0503030403020204" pitchFamily="34" charset="0"/>
          <a:ea typeface="+mn-ea"/>
          <a:cs typeface="+mn-cs"/>
        </a:defRPr>
      </a:lvl4pPr>
      <a:lvl5pPr marL="548640" indent="-109728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000" b="0" i="0" kern="1200">
          <a:solidFill>
            <a:schemeClr val="tx1"/>
          </a:solidFill>
          <a:latin typeface="Source Sans Pro" panose="020B0503030403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032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orient="horz" pos="288" userDrawn="1">
          <p15:clr>
            <a:srgbClr val="F26B43"/>
          </p15:clr>
        </p15:guide>
        <p15:guide id="4" pos="288" userDrawn="1">
          <p15:clr>
            <a:srgbClr val="F26B43"/>
          </p15:clr>
        </p15:guide>
        <p15:guide id="5" orient="horz" pos="2160" userDrawn="1">
          <p15:clr>
            <a:srgbClr val="F26B43"/>
          </p15:clr>
        </p15:guide>
        <p15:guide id="6" pos="7392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22A99C76-4B8B-BF4F-8C59-6C29CD75C7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1682" y="457201"/>
            <a:ext cx="11273118" cy="1325563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Add Case Study Slide</a:t>
            </a:r>
            <a:br>
              <a:rPr lang="en-US" dirty="0"/>
            </a:br>
            <a:r>
              <a:rPr lang="en-US" dirty="0"/>
              <a:t>Title Here…</a:t>
            </a:r>
          </a:p>
        </p:txBody>
      </p:sp>
    </p:spTree>
    <p:extLst>
      <p:ext uri="{BB962C8B-B14F-4D97-AF65-F5344CB8AC3E}">
        <p14:creationId xmlns:p14="http://schemas.microsoft.com/office/powerpoint/2010/main" val="39924343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  <p:sldLayoutId id="2147483694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tx1"/>
          </a:solidFill>
          <a:latin typeface="Source Sans Pro Black" panose="020B0503030403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Source Sans Pro" panose="020B0503030403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ource Sans Pro" panose="020B0503030403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Source Sans Pro" panose="020B0503030403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" panose="020B0503030403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" panose="020B0503030403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Placeholder 1">
            <a:extLst>
              <a:ext uri="{FF2B5EF4-FFF2-40B4-BE49-F238E27FC236}">
                <a16:creationId xmlns:a16="http://schemas.microsoft.com/office/drawing/2014/main" id="{F0BDFD5B-F50E-3547-8CF3-F7C86B5371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775" y="974256"/>
            <a:ext cx="3753564" cy="80118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Add Case Study Slide</a:t>
            </a:r>
            <a:br>
              <a:rPr lang="en-US" dirty="0"/>
            </a:br>
            <a:r>
              <a:rPr lang="en-US" dirty="0"/>
              <a:t>Title Here…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AAC9F7D-5799-8845-86FF-3DBC533BFE94}"/>
              </a:ext>
            </a:extLst>
          </p:cNvPr>
          <p:cNvSpPr txBox="1"/>
          <p:nvPr userDrawn="1"/>
        </p:nvSpPr>
        <p:spPr>
          <a:xfrm>
            <a:off x="469285" y="6262300"/>
            <a:ext cx="694101" cy="138499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r>
              <a:rPr lang="en-US" sz="900" b="1" i="0" spc="100" baseline="0" dirty="0">
                <a:solidFill>
                  <a:schemeClr val="tx2"/>
                </a:solidFill>
                <a:latin typeface="Source Sans Pro" panose="020B0503030403020204" pitchFamily="34" charset="0"/>
              </a:rPr>
              <a:t>VIXXO.COM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0CF1E22-4E71-7340-AF1B-0D88A3349634}"/>
              </a:ext>
            </a:extLst>
          </p:cNvPr>
          <p:cNvSpPr txBox="1"/>
          <p:nvPr userDrawn="1"/>
        </p:nvSpPr>
        <p:spPr>
          <a:xfrm>
            <a:off x="11040699" y="6262300"/>
            <a:ext cx="694101" cy="138499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algn="r"/>
            <a:fld id="{D6BCD522-0BB3-A744-A989-55FD06964227}" type="slidenum">
              <a:rPr lang="en-US" sz="900" b="1" i="0" spc="100" baseline="0" smtClean="0">
                <a:solidFill>
                  <a:schemeClr val="tx2"/>
                </a:solidFill>
                <a:latin typeface="Source Sans Pro" panose="020B0503030403020204" pitchFamily="34" charset="0"/>
              </a:rPr>
              <a:pPr algn="r"/>
              <a:t>‹#›</a:t>
            </a:fld>
            <a:endParaRPr lang="en-US" sz="900" b="1" i="0" spc="100" baseline="0" dirty="0">
              <a:solidFill>
                <a:schemeClr val="tx2"/>
              </a:solidFill>
              <a:latin typeface="Source Sans Pro" panose="020B0503030403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5B79273-23A8-1A45-BBD1-E51DFF5B6B52}"/>
              </a:ext>
            </a:extLst>
          </p:cNvPr>
          <p:cNvSpPr txBox="1"/>
          <p:nvPr userDrawn="1"/>
        </p:nvSpPr>
        <p:spPr>
          <a:xfrm>
            <a:off x="468775" y="2495888"/>
            <a:ext cx="39932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b="0" i="0" dirty="0"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98447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i="0" kern="1200">
          <a:solidFill>
            <a:schemeClr val="tx1"/>
          </a:solidFill>
          <a:latin typeface="Source Sans Pro" panose="020B0503030403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ts val="1300"/>
        </a:lnSpc>
        <a:spcBef>
          <a:spcPts val="300"/>
        </a:spcBef>
        <a:buFont typeface="Arial" panose="020B0604020202020204" pitchFamily="34" charset="0"/>
        <a:buNone/>
        <a:defRPr sz="1000" b="1" i="0" kern="1200">
          <a:solidFill>
            <a:schemeClr val="tx1"/>
          </a:solidFill>
          <a:latin typeface="Source Sans Pro" panose="020B0503030403020204" pitchFamily="34" charset="0"/>
          <a:ea typeface="+mn-ea"/>
          <a:cs typeface="+mn-cs"/>
        </a:defRPr>
      </a:lvl1pPr>
      <a:lvl2pPr marL="228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600" b="0" i="0" kern="1200">
          <a:solidFill>
            <a:schemeClr val="tx1"/>
          </a:solidFill>
          <a:latin typeface="Source Sans Pro" panose="020B0503030403020204" pitchFamily="34" charset="0"/>
          <a:ea typeface="+mn-ea"/>
          <a:cs typeface="+mn-cs"/>
        </a:defRPr>
      </a:lvl2pPr>
      <a:lvl3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400" b="0" i="0" kern="1200">
          <a:solidFill>
            <a:schemeClr val="tx1"/>
          </a:solidFill>
          <a:latin typeface="Source Sans Pro" panose="020B0503030403020204" pitchFamily="34" charset="0"/>
          <a:ea typeface="+mn-ea"/>
          <a:cs typeface="+mn-cs"/>
        </a:defRPr>
      </a:lvl3pPr>
      <a:lvl4pPr marL="685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200" b="0" i="0" kern="1200">
          <a:solidFill>
            <a:schemeClr val="tx1"/>
          </a:solidFill>
          <a:latin typeface="Source Sans Pro" panose="020B0503030403020204" pitchFamily="34" charset="0"/>
          <a:ea typeface="+mn-ea"/>
          <a:cs typeface="+mn-cs"/>
        </a:defRPr>
      </a:lvl4pPr>
      <a:lvl5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000" b="0" i="0" kern="1200">
          <a:solidFill>
            <a:schemeClr val="tx1"/>
          </a:solidFill>
          <a:latin typeface="Source Sans Pro" panose="020B0503030403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032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orient="horz" pos="288" userDrawn="1">
          <p15:clr>
            <a:srgbClr val="F26B43"/>
          </p15:clr>
        </p15:guide>
        <p15:guide id="4" pos="288" userDrawn="1">
          <p15:clr>
            <a:srgbClr val="F26B43"/>
          </p15:clr>
        </p15:guide>
        <p15:guide id="5" orient="horz" pos="2160" userDrawn="1">
          <p15:clr>
            <a:srgbClr val="F26B43"/>
          </p15:clr>
        </p15:guide>
        <p15:guide id="6" pos="739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emf"/><Relationship Id="rId1" Type="http://schemas.openxmlformats.org/officeDocument/2006/relationships/slideLayout" Target="../slideLayouts/slideLayout2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3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3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3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3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3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3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3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7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emf"/><Relationship Id="rId1" Type="http://schemas.openxmlformats.org/officeDocument/2006/relationships/slideLayout" Target="../slideLayouts/slideLayout2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emf"/><Relationship Id="rId1" Type="http://schemas.openxmlformats.org/officeDocument/2006/relationships/slideLayout" Target="../slideLayouts/slideLayout2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emf"/><Relationship Id="rId1" Type="http://schemas.openxmlformats.org/officeDocument/2006/relationships/slideLayout" Target="../slideLayouts/slideLayout2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emf"/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sv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64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64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64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D1C52C-B000-634C-BEAC-C1F380FDCFC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b="0" dirty="0"/>
              <a:t>Lorem ipsum dolor sit </a:t>
            </a:r>
            <a:r>
              <a:rPr lang="en-US" b="0" dirty="0" err="1"/>
              <a:t>amet</a:t>
            </a:r>
            <a:r>
              <a:rPr lang="en-US" b="0" dirty="0"/>
              <a:t>, </a:t>
            </a:r>
            <a:r>
              <a:rPr lang="en-US" b="0" dirty="0" err="1"/>
              <a:t>consectetur</a:t>
            </a:r>
            <a:r>
              <a:rPr lang="en-US" b="0" dirty="0"/>
              <a:t> </a:t>
            </a:r>
            <a:r>
              <a:rPr lang="en-US" b="0" dirty="0" err="1"/>
              <a:t>adipiscing</a:t>
            </a:r>
            <a:r>
              <a:rPr lang="en-US" b="0" dirty="0"/>
              <a:t> </a:t>
            </a:r>
            <a:r>
              <a:rPr lang="en-US" b="0" dirty="0" err="1"/>
              <a:t>elit</a:t>
            </a:r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9A2C2DAF-3D85-4D47-99B6-FF90D1B11CF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 err="1">
                <a:latin typeface="Source Sans Pro Semibold" panose="020B0503030403020204" pitchFamily="34" charset="0"/>
              </a:rPr>
              <a:t>Aliquet</a:t>
            </a:r>
            <a:r>
              <a:rPr lang="en-US" dirty="0">
                <a:latin typeface="Source Sans Pro Semibold" panose="020B0503030403020204" pitchFamily="34" charset="0"/>
              </a:rPr>
              <a:t> </a:t>
            </a:r>
            <a:r>
              <a:rPr lang="en-US" dirty="0" err="1">
                <a:latin typeface="Source Sans Pro Semibold" panose="020B0503030403020204" pitchFamily="34" charset="0"/>
              </a:rPr>
              <a:t>porttitor</a:t>
            </a:r>
            <a:r>
              <a:rPr lang="en-US" dirty="0">
                <a:latin typeface="Source Sans Pro Semibold" panose="020B0503030403020204" pitchFamily="34" charset="0"/>
              </a:rPr>
              <a:t> </a:t>
            </a:r>
            <a:r>
              <a:rPr lang="en-US" dirty="0" err="1">
                <a:latin typeface="Source Sans Pro Semibold" panose="020B0503030403020204" pitchFamily="34" charset="0"/>
              </a:rPr>
              <a:t>lacus</a:t>
            </a:r>
            <a:r>
              <a:rPr lang="en-US" dirty="0">
                <a:latin typeface="Source Sans Pro Semibold" panose="020B0503030403020204" pitchFamily="34" charset="0"/>
              </a:rPr>
              <a:t> </a:t>
            </a:r>
            <a:r>
              <a:rPr lang="en-US" dirty="0" err="1">
                <a:latin typeface="Source Sans Pro Semibold" panose="020B0503030403020204" pitchFamily="34" charset="0"/>
              </a:rPr>
              <a:t>luctus</a:t>
            </a:r>
            <a:r>
              <a:rPr lang="en-US" dirty="0">
                <a:latin typeface="Source Sans Pro Semibold" panose="020B0503030403020204" pitchFamily="34" charset="0"/>
              </a:rPr>
              <a:t> </a:t>
            </a:r>
            <a:r>
              <a:rPr lang="en-US" dirty="0" err="1">
                <a:latin typeface="Source Sans Pro Semibold" panose="020B0503030403020204" pitchFamily="34" charset="0"/>
              </a:rPr>
              <a:t>accumsan</a:t>
            </a:r>
            <a:r>
              <a:rPr lang="en-US" dirty="0">
                <a:latin typeface="Source Sans Pro Semibold" panose="020B0503030403020204" pitchFamily="34" charset="0"/>
              </a:rPr>
              <a:t> </a:t>
            </a:r>
            <a:r>
              <a:rPr lang="en-US" dirty="0" err="1">
                <a:latin typeface="Source Sans Pro Semibold" panose="020B0503030403020204" pitchFamily="34" charset="0"/>
              </a:rPr>
              <a:t>tortor</a:t>
            </a:r>
            <a:r>
              <a:rPr lang="en-US" dirty="0">
                <a:latin typeface="Source Sans Pro Semibold" panose="020B0503030403020204" pitchFamily="34" charset="0"/>
              </a:rPr>
              <a:t> </a:t>
            </a:r>
            <a:r>
              <a:rPr lang="en-US" dirty="0" err="1">
                <a:latin typeface="Source Sans Pro Semibold" panose="020B0503030403020204" pitchFamily="34" charset="0"/>
              </a:rPr>
              <a:t>posuere</a:t>
            </a:r>
            <a:r>
              <a:rPr lang="en-US" dirty="0">
                <a:latin typeface="Source Sans Pro Semibold" panose="020B0503030403020204" pitchFamily="34" charset="0"/>
              </a:rPr>
              <a:t> ac. Id semper </a:t>
            </a:r>
            <a:r>
              <a:rPr lang="en-US" dirty="0" err="1">
                <a:latin typeface="Source Sans Pro Semibold" panose="020B0503030403020204" pitchFamily="34" charset="0"/>
              </a:rPr>
              <a:t>risus</a:t>
            </a:r>
            <a:r>
              <a:rPr lang="en-US" dirty="0">
                <a:latin typeface="Source Sans Pro Semibold" panose="020B0503030403020204" pitchFamily="34" charset="0"/>
              </a:rPr>
              <a:t> in </a:t>
            </a:r>
            <a:r>
              <a:rPr lang="en-US" dirty="0" err="1">
                <a:latin typeface="Source Sans Pro Semibold" panose="020B0503030403020204" pitchFamily="34" charset="0"/>
              </a:rPr>
              <a:t>hendrerit</a:t>
            </a:r>
            <a:r>
              <a:rPr lang="en-US" dirty="0">
                <a:latin typeface="Source Sans Pro Semibold" panose="020B0503030403020204" pitchFamily="34" charset="0"/>
              </a:rPr>
              <a:t> gravida </a:t>
            </a:r>
            <a:r>
              <a:rPr lang="en-US" dirty="0" err="1">
                <a:latin typeface="Source Sans Pro Semibold" panose="020B0503030403020204" pitchFamily="34" charset="0"/>
              </a:rPr>
              <a:t>rutrum</a:t>
            </a:r>
            <a:r>
              <a:rPr lang="en-US" dirty="0">
                <a:latin typeface="Source Sans Pro Semibold" panose="020B0503030403020204" pitchFamily="34" charset="0"/>
              </a:rPr>
              <a:t> </a:t>
            </a:r>
            <a:r>
              <a:rPr lang="en-US" dirty="0" err="1">
                <a:latin typeface="Source Sans Pro Semibold" panose="020B0503030403020204" pitchFamily="34" charset="0"/>
              </a:rPr>
              <a:t>quisque</a:t>
            </a:r>
            <a:endParaRPr lang="en-US" dirty="0">
              <a:latin typeface="Source Sans Pro Semibold" panose="020B0503030403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90679AF-CA7A-7243-82C2-D6DD23DA8E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9450" y="1708150"/>
            <a:ext cx="3213100" cy="344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88899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 descr="A picture containing ceiling, person, indoor, several&#10;&#10;Description automatically generated">
            <a:extLst>
              <a:ext uri="{FF2B5EF4-FFF2-40B4-BE49-F238E27FC236}">
                <a16:creationId xmlns:a16="http://schemas.microsoft.com/office/drawing/2014/main" id="{D5247950-5AEE-164D-A6B6-1CB784A88246}"/>
              </a:ext>
            </a:extLst>
          </p:cNvPr>
          <p:cNvPicPr>
            <a:picLocks noGrp="1" noChangeAspect="1"/>
          </p:cNvPicPr>
          <p:nvPr>
            <p:ph type="pic" sz="quarter" idx="36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3B6A564-273E-CA49-95D7-ADBEA953A6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eleifend</a:t>
            </a:r>
            <a:r>
              <a:rPr lang="en-US" dirty="0"/>
              <a:t> </a:t>
            </a:r>
            <a:r>
              <a:rPr lang="en-US" dirty="0" err="1"/>
              <a:t>quam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vitae </a:t>
            </a:r>
            <a:r>
              <a:rPr lang="en-US" dirty="0" err="1"/>
              <a:t>proin</a:t>
            </a:r>
            <a:r>
              <a:rPr lang="en-US" dirty="0"/>
              <a:t> </a:t>
            </a:r>
            <a:r>
              <a:rPr lang="en-US" dirty="0" err="1"/>
              <a:t>sagittis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C6A1C1-EF89-0540-96D6-06C90C048FF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err="1"/>
              <a:t>Odio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sem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pharetra diam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. Magna </a:t>
            </a:r>
            <a:r>
              <a:rPr lang="en-US" dirty="0" err="1"/>
              <a:t>etiam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. </a:t>
            </a:r>
            <a:r>
              <a:rPr lang="en-US" dirty="0" err="1"/>
              <a:t>Nibh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.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dignissim</a:t>
            </a:r>
            <a:r>
              <a:rPr lang="en-US" dirty="0"/>
              <a:t> </a:t>
            </a:r>
            <a:r>
              <a:rPr lang="en-US" dirty="0" err="1"/>
              <a:t>cras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vivamus</a:t>
            </a:r>
            <a:r>
              <a:rPr lang="en-US" dirty="0"/>
              <a:t>. Dis parturient </a:t>
            </a:r>
            <a:r>
              <a:rPr lang="en-US" dirty="0" err="1"/>
              <a:t>montes</a:t>
            </a:r>
            <a:r>
              <a:rPr lang="en-US" dirty="0"/>
              <a:t> </a:t>
            </a:r>
            <a:r>
              <a:rPr lang="en-US" dirty="0" err="1"/>
              <a:t>nascetur</a:t>
            </a:r>
            <a:r>
              <a:rPr lang="en-US" dirty="0"/>
              <a:t> </a:t>
            </a:r>
            <a:r>
              <a:rPr lang="en-US" dirty="0" err="1"/>
              <a:t>ridiculus</a:t>
            </a:r>
            <a:r>
              <a:rPr lang="en-US" dirty="0"/>
              <a:t> </a:t>
            </a:r>
            <a:r>
              <a:rPr lang="en-US" dirty="0" err="1"/>
              <a:t>mus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vitae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leo</a:t>
            </a:r>
            <a:r>
              <a:rPr lang="en-US" dirty="0"/>
              <a:t>.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bibendum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 </a:t>
            </a:r>
            <a:r>
              <a:rPr lang="en-US" dirty="0" err="1"/>
              <a:t>ultricies</a:t>
            </a:r>
            <a:r>
              <a:rPr lang="en-US" dirty="0"/>
              <a:t> integer </a:t>
            </a:r>
            <a:r>
              <a:rPr lang="en-US" dirty="0" err="1"/>
              <a:t>quis</a:t>
            </a:r>
            <a:r>
              <a:rPr lang="en-US" dirty="0"/>
              <a:t> auctor. </a:t>
            </a:r>
            <a:r>
              <a:rPr lang="en-US" dirty="0" err="1"/>
              <a:t>Scelerisque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semper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duis</a:t>
            </a:r>
            <a:r>
              <a:rPr lang="en-US" dirty="0"/>
              <a:t> at.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vivamus</a:t>
            </a:r>
            <a:r>
              <a:rPr lang="en-US" dirty="0"/>
              <a:t> at </a:t>
            </a:r>
            <a:r>
              <a:rPr lang="en-US" dirty="0" err="1"/>
              <a:t>augue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 dictum </a:t>
            </a:r>
            <a:r>
              <a:rPr lang="en-US" dirty="0" err="1"/>
              <a:t>varius</a:t>
            </a:r>
            <a:r>
              <a:rPr lang="en-US" dirty="0"/>
              <a:t> </a:t>
            </a:r>
            <a:r>
              <a:rPr lang="en-US" dirty="0" err="1"/>
              <a:t>duis</a:t>
            </a:r>
            <a:r>
              <a:rPr lang="en-US" dirty="0"/>
              <a:t> at. A </a:t>
            </a:r>
            <a:r>
              <a:rPr lang="en-US" dirty="0" err="1"/>
              <a:t>scelerisque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semper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duis</a:t>
            </a:r>
            <a:r>
              <a:rPr lang="en-US" dirty="0"/>
              <a:t> at </a:t>
            </a:r>
            <a:r>
              <a:rPr lang="en-US" dirty="0" err="1"/>
              <a:t>tellus</a:t>
            </a:r>
            <a:r>
              <a:rPr lang="en-US" dirty="0"/>
              <a:t>. </a:t>
            </a:r>
            <a:r>
              <a:rPr lang="en-US" dirty="0" err="1"/>
              <a:t>Odio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sem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pharetra diam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. Magna </a:t>
            </a:r>
            <a:r>
              <a:rPr lang="en-US" dirty="0" err="1"/>
              <a:t>etiam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. </a:t>
            </a:r>
            <a:r>
              <a:rPr lang="en-US" dirty="0" err="1"/>
              <a:t>Nibh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.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B80A9A5-40E9-634A-A2D2-D6904DAB5B4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 err="1"/>
              <a:t>Odio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sem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pharetra diam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. Magna </a:t>
            </a:r>
            <a:r>
              <a:rPr lang="en-US" dirty="0" err="1"/>
              <a:t>etiam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. </a:t>
            </a:r>
            <a:r>
              <a:rPr lang="en-US" dirty="0" err="1"/>
              <a:t>Nibh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.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dignissim</a:t>
            </a:r>
            <a:r>
              <a:rPr lang="en-US" dirty="0"/>
              <a:t> </a:t>
            </a:r>
            <a:r>
              <a:rPr lang="en-US" dirty="0" err="1"/>
              <a:t>cras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vivamus</a:t>
            </a:r>
            <a:r>
              <a:rPr lang="en-US" dirty="0"/>
              <a:t>. Dis parturient </a:t>
            </a:r>
            <a:r>
              <a:rPr lang="en-US" dirty="0" err="1"/>
              <a:t>montes</a:t>
            </a:r>
            <a:r>
              <a:rPr lang="en-US" dirty="0"/>
              <a:t> </a:t>
            </a:r>
            <a:r>
              <a:rPr lang="en-US" dirty="0" err="1"/>
              <a:t>nascetur</a:t>
            </a:r>
            <a:r>
              <a:rPr lang="en-US" dirty="0"/>
              <a:t> </a:t>
            </a:r>
            <a:r>
              <a:rPr lang="en-US" dirty="0" err="1"/>
              <a:t>ridiculus</a:t>
            </a:r>
            <a:r>
              <a:rPr lang="en-US" dirty="0"/>
              <a:t> </a:t>
            </a:r>
            <a:r>
              <a:rPr lang="en-US" dirty="0" err="1"/>
              <a:t>mus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vitae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leo</a:t>
            </a:r>
            <a:r>
              <a:rPr lang="en-US" dirty="0"/>
              <a:t>.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bibendum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 </a:t>
            </a:r>
            <a:r>
              <a:rPr lang="en-US" dirty="0" err="1"/>
              <a:t>ultricies</a:t>
            </a:r>
            <a:r>
              <a:rPr lang="en-US" dirty="0"/>
              <a:t> integer </a:t>
            </a:r>
            <a:r>
              <a:rPr lang="en-US" dirty="0" err="1"/>
              <a:t>quis</a:t>
            </a:r>
            <a:r>
              <a:rPr lang="en-US" dirty="0"/>
              <a:t> auctor. </a:t>
            </a:r>
            <a:r>
              <a:rPr lang="en-US" dirty="0" err="1"/>
              <a:t>Scelerisque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semper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duis</a:t>
            </a:r>
            <a:r>
              <a:rPr lang="en-US" dirty="0"/>
              <a:t> at.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vivamus</a:t>
            </a:r>
            <a:r>
              <a:rPr lang="en-US" dirty="0"/>
              <a:t> at </a:t>
            </a:r>
            <a:r>
              <a:rPr lang="en-US" dirty="0" err="1"/>
              <a:t>augue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 dictum </a:t>
            </a:r>
            <a:r>
              <a:rPr lang="en-US" dirty="0" err="1"/>
              <a:t>varius</a:t>
            </a:r>
            <a:r>
              <a:rPr lang="en-US" dirty="0"/>
              <a:t> </a:t>
            </a:r>
            <a:r>
              <a:rPr lang="en-US" dirty="0" err="1"/>
              <a:t>duis</a:t>
            </a:r>
            <a:r>
              <a:rPr lang="en-US" dirty="0"/>
              <a:t> at. A </a:t>
            </a:r>
            <a:r>
              <a:rPr lang="en-US" dirty="0" err="1"/>
              <a:t>scelerisque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semper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duis</a:t>
            </a:r>
            <a:r>
              <a:rPr lang="en-US" dirty="0"/>
              <a:t> at </a:t>
            </a:r>
            <a:r>
              <a:rPr lang="en-US" dirty="0" err="1"/>
              <a:t>tellus</a:t>
            </a:r>
            <a:r>
              <a:rPr lang="en-US" dirty="0"/>
              <a:t>. </a:t>
            </a:r>
            <a:r>
              <a:rPr lang="en-US" dirty="0" err="1"/>
              <a:t>Odio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sem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pharetra diam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. Magna </a:t>
            </a:r>
            <a:r>
              <a:rPr lang="en-US" dirty="0" err="1"/>
              <a:t>etiam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. </a:t>
            </a:r>
            <a:r>
              <a:rPr lang="en-US" dirty="0" err="1"/>
              <a:t>Nibh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.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dignissim</a:t>
            </a:r>
            <a:r>
              <a:rPr lang="en-US" dirty="0"/>
              <a:t> </a:t>
            </a:r>
            <a:r>
              <a:rPr lang="en-US" dirty="0" err="1"/>
              <a:t>cras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vivamus</a:t>
            </a:r>
            <a:r>
              <a:rPr lang="en-US" dirty="0"/>
              <a:t>. 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1CBA0F8-A77C-B241-821C-285743DF3664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r>
              <a:rPr lang="en-US" dirty="0"/>
              <a:t>1.3M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FE8F8D5-145F-F340-BB84-F34FB02C3CC8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r>
              <a:rPr lang="en-US" dirty="0"/>
              <a:t>A </a:t>
            </a:r>
            <a:r>
              <a:rPr lang="en-US" dirty="0" err="1"/>
              <a:t>scelerisque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semper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duis</a:t>
            </a:r>
            <a:r>
              <a:rPr lang="en-US" dirty="0"/>
              <a:t> at </a:t>
            </a:r>
            <a:r>
              <a:rPr lang="en-US" dirty="0" err="1"/>
              <a:t>tellus</a:t>
            </a:r>
            <a:r>
              <a:rPr lang="en-US" dirty="0"/>
              <a:t>.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eleifend</a:t>
            </a:r>
            <a:r>
              <a:rPr lang="en-US" dirty="0"/>
              <a:t> </a:t>
            </a:r>
            <a:r>
              <a:rPr lang="en-US" dirty="0" err="1"/>
              <a:t>quam</a:t>
            </a:r>
            <a:endParaRPr lang="en-US" dirty="0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E53A621B-32B0-AB44-B99E-EE9C4219F075}"/>
              </a:ext>
            </a:extLst>
          </p:cNvPr>
          <p:cNvSpPr>
            <a:spLocks noGrp="1"/>
          </p:cNvSpPr>
          <p:nvPr>
            <p:ph type="pic" sz="quarter" idx="3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0180D1F-F965-9E43-9288-561AFD624C4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eleifend</a:t>
            </a:r>
            <a:r>
              <a:rPr lang="en-US" dirty="0"/>
              <a:t> </a:t>
            </a:r>
            <a:r>
              <a:rPr lang="en-US" dirty="0" err="1"/>
              <a:t>quam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vitae </a:t>
            </a:r>
            <a:r>
              <a:rPr lang="en-US" dirty="0" err="1"/>
              <a:t>proin</a:t>
            </a:r>
            <a:r>
              <a:rPr lang="en-US" dirty="0"/>
              <a:t> </a:t>
            </a:r>
            <a:r>
              <a:rPr lang="en-US" dirty="0" err="1"/>
              <a:t>sagittis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rhoncus</a:t>
            </a:r>
            <a:r>
              <a:rPr lang="en-US" dirty="0"/>
              <a:t> </a:t>
            </a:r>
            <a:r>
              <a:rPr lang="en-US" dirty="0" err="1"/>
              <a:t>mattis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placerat</a:t>
            </a:r>
            <a:r>
              <a:rPr lang="en-US" dirty="0"/>
              <a:t>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pellentesque</a:t>
            </a:r>
            <a:r>
              <a:rPr lang="en-US" dirty="0"/>
              <a:t> </a:t>
            </a:r>
            <a:r>
              <a:rPr lang="en-US" dirty="0" err="1"/>
              <a:t>dignissim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.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tellus</a:t>
            </a:r>
            <a:r>
              <a:rPr lang="en-US" dirty="0"/>
              <a:t> </a:t>
            </a:r>
            <a:r>
              <a:rPr lang="en-US" dirty="0" err="1"/>
              <a:t>cras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. Massa sed </a:t>
            </a:r>
            <a:r>
              <a:rPr lang="en-US" dirty="0" err="1"/>
              <a:t>elementum</a:t>
            </a:r>
            <a:r>
              <a:rPr lang="en-US" dirty="0"/>
              <a:t> tempus </a:t>
            </a:r>
            <a:r>
              <a:rPr lang="en-US" dirty="0" err="1"/>
              <a:t>egestas</a:t>
            </a:r>
            <a:r>
              <a:rPr lang="en-US" dirty="0"/>
              <a:t> sed sed </a:t>
            </a:r>
            <a:r>
              <a:rPr lang="en-US" dirty="0" err="1"/>
              <a:t>risus</a:t>
            </a:r>
            <a:r>
              <a:rPr lang="en-US" dirty="0"/>
              <a:t> </a:t>
            </a:r>
            <a:r>
              <a:rPr lang="en-US" dirty="0" err="1"/>
              <a:t>pretium</a:t>
            </a:r>
            <a:r>
              <a:rPr lang="en-US" dirty="0"/>
              <a:t>. </a:t>
            </a:r>
            <a:r>
              <a:rPr lang="en-US" dirty="0" err="1"/>
              <a:t>Rhoncus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 </a:t>
            </a:r>
            <a:r>
              <a:rPr lang="en-US" dirty="0" err="1"/>
              <a:t>pellentesque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dignissim</a:t>
            </a:r>
            <a:r>
              <a:rPr lang="en-US" dirty="0"/>
              <a:t> </a:t>
            </a:r>
            <a:r>
              <a:rPr lang="en-US" dirty="0" err="1"/>
              <a:t>cras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. Mattis </a:t>
            </a:r>
            <a:r>
              <a:rPr lang="en-US" dirty="0" err="1"/>
              <a:t>molestie</a:t>
            </a:r>
            <a:r>
              <a:rPr lang="en-US" dirty="0"/>
              <a:t> a </a:t>
            </a:r>
            <a:r>
              <a:rPr lang="en-US" dirty="0" err="1"/>
              <a:t>iaculis</a:t>
            </a:r>
            <a:r>
              <a:rPr lang="en-US" dirty="0"/>
              <a:t> at. 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F15821A-5399-4844-B508-B13251BC0B1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67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273AB23D-2989-E644-A158-F92254E03F74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A </a:t>
            </a:r>
            <a:r>
              <a:rPr lang="en-US" dirty="0" err="1"/>
              <a:t>scelerisque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semper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duis</a:t>
            </a:r>
            <a:r>
              <a:rPr lang="en-US" dirty="0"/>
              <a:t> at </a:t>
            </a:r>
            <a:r>
              <a:rPr lang="en-US" dirty="0" err="1"/>
              <a:t>tellus</a:t>
            </a:r>
            <a:r>
              <a:rPr lang="en-US" dirty="0"/>
              <a:t>.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eleifend</a:t>
            </a:r>
            <a:r>
              <a:rPr lang="en-US" dirty="0"/>
              <a:t> </a:t>
            </a:r>
            <a:r>
              <a:rPr lang="en-US" dirty="0" err="1"/>
              <a:t>quam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vitae </a:t>
            </a:r>
            <a:r>
              <a:rPr lang="en-US" dirty="0" err="1"/>
              <a:t>proin</a:t>
            </a:r>
            <a:r>
              <a:rPr lang="en-US" dirty="0"/>
              <a:t> </a:t>
            </a:r>
            <a:r>
              <a:rPr lang="en-US" dirty="0" err="1"/>
              <a:t>sagittis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rhoncus</a:t>
            </a:r>
            <a:r>
              <a:rPr lang="en-US" dirty="0"/>
              <a:t> </a:t>
            </a:r>
            <a:r>
              <a:rPr lang="en-US" dirty="0" err="1"/>
              <a:t>mattis</a:t>
            </a:r>
            <a:r>
              <a:rPr lang="en-US" dirty="0"/>
              <a:t>.</a:t>
            </a: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5039ACA7-94BF-0445-B29C-13BD8DCB056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0974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 descr="A picture containing ceiling, person, indoor, several&#10;&#10;Description automatically generated">
            <a:extLst>
              <a:ext uri="{FF2B5EF4-FFF2-40B4-BE49-F238E27FC236}">
                <a16:creationId xmlns:a16="http://schemas.microsoft.com/office/drawing/2014/main" id="{D5247950-5AEE-164D-A6B6-1CB784A88246}"/>
              </a:ext>
            </a:extLst>
          </p:cNvPr>
          <p:cNvPicPr>
            <a:picLocks noGrp="1" noChangeAspect="1"/>
          </p:cNvPicPr>
          <p:nvPr>
            <p:ph type="pic" sz="quarter" idx="36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3B6A564-273E-CA49-95D7-ADBEA953A6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eleifend</a:t>
            </a:r>
            <a:r>
              <a:rPr lang="en-US" dirty="0"/>
              <a:t> </a:t>
            </a:r>
            <a:r>
              <a:rPr lang="en-US" dirty="0" err="1"/>
              <a:t>quam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vitae </a:t>
            </a:r>
            <a:r>
              <a:rPr lang="en-US" dirty="0" err="1"/>
              <a:t>proin</a:t>
            </a:r>
            <a:r>
              <a:rPr lang="en-US" dirty="0"/>
              <a:t> </a:t>
            </a:r>
            <a:r>
              <a:rPr lang="en-US" dirty="0" err="1"/>
              <a:t>sagittis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C6A1C1-EF89-0540-96D6-06C90C048FF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err="1"/>
              <a:t>Odio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sem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pharetra diam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. Magna </a:t>
            </a:r>
            <a:r>
              <a:rPr lang="en-US" dirty="0" err="1"/>
              <a:t>etiam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. </a:t>
            </a:r>
            <a:r>
              <a:rPr lang="en-US" dirty="0" err="1"/>
              <a:t>Nibh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.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dignissim</a:t>
            </a:r>
            <a:r>
              <a:rPr lang="en-US" dirty="0"/>
              <a:t> </a:t>
            </a:r>
            <a:r>
              <a:rPr lang="en-US" dirty="0" err="1"/>
              <a:t>cras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vivamus</a:t>
            </a:r>
            <a:r>
              <a:rPr lang="en-US" dirty="0"/>
              <a:t>. Dis parturient </a:t>
            </a:r>
            <a:r>
              <a:rPr lang="en-US" dirty="0" err="1"/>
              <a:t>montes</a:t>
            </a:r>
            <a:r>
              <a:rPr lang="en-US" dirty="0"/>
              <a:t> </a:t>
            </a:r>
            <a:r>
              <a:rPr lang="en-US" dirty="0" err="1"/>
              <a:t>nascetur</a:t>
            </a:r>
            <a:r>
              <a:rPr lang="en-US" dirty="0"/>
              <a:t> </a:t>
            </a:r>
            <a:r>
              <a:rPr lang="en-US" dirty="0" err="1"/>
              <a:t>ridiculus</a:t>
            </a:r>
            <a:r>
              <a:rPr lang="en-US" dirty="0"/>
              <a:t> </a:t>
            </a:r>
            <a:r>
              <a:rPr lang="en-US" dirty="0" err="1"/>
              <a:t>mus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vitae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leo</a:t>
            </a:r>
            <a:r>
              <a:rPr lang="en-US" dirty="0"/>
              <a:t>.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bibendum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 </a:t>
            </a:r>
            <a:r>
              <a:rPr lang="en-US" dirty="0" err="1"/>
              <a:t>ultricies</a:t>
            </a:r>
            <a:r>
              <a:rPr lang="en-US" dirty="0"/>
              <a:t> integer </a:t>
            </a:r>
            <a:r>
              <a:rPr lang="en-US" dirty="0" err="1"/>
              <a:t>quis</a:t>
            </a:r>
            <a:r>
              <a:rPr lang="en-US" dirty="0"/>
              <a:t> auctor. </a:t>
            </a:r>
            <a:r>
              <a:rPr lang="en-US" dirty="0" err="1"/>
              <a:t>Scelerisque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semper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duis</a:t>
            </a:r>
            <a:r>
              <a:rPr lang="en-US" dirty="0"/>
              <a:t> at.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vivamus</a:t>
            </a:r>
            <a:r>
              <a:rPr lang="en-US" dirty="0"/>
              <a:t> at </a:t>
            </a:r>
            <a:r>
              <a:rPr lang="en-US" dirty="0" err="1"/>
              <a:t>augue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 dictum </a:t>
            </a:r>
            <a:r>
              <a:rPr lang="en-US" dirty="0" err="1"/>
              <a:t>varius</a:t>
            </a:r>
            <a:r>
              <a:rPr lang="en-US" dirty="0"/>
              <a:t> </a:t>
            </a:r>
            <a:r>
              <a:rPr lang="en-US" dirty="0" err="1"/>
              <a:t>duis</a:t>
            </a:r>
            <a:r>
              <a:rPr lang="en-US" dirty="0"/>
              <a:t> at. A </a:t>
            </a:r>
            <a:r>
              <a:rPr lang="en-US" dirty="0" err="1"/>
              <a:t>scelerisque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semper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duis</a:t>
            </a:r>
            <a:r>
              <a:rPr lang="en-US" dirty="0"/>
              <a:t> at </a:t>
            </a:r>
            <a:r>
              <a:rPr lang="en-US" dirty="0" err="1"/>
              <a:t>tellus</a:t>
            </a:r>
            <a:r>
              <a:rPr lang="en-US" dirty="0"/>
              <a:t>. </a:t>
            </a:r>
            <a:r>
              <a:rPr lang="en-US" dirty="0" err="1"/>
              <a:t>Odio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sem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pharetra diam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. Magna </a:t>
            </a:r>
            <a:r>
              <a:rPr lang="en-US" dirty="0" err="1"/>
              <a:t>etiam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. </a:t>
            </a:r>
            <a:r>
              <a:rPr lang="en-US" dirty="0" err="1"/>
              <a:t>Nibh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.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dignissim</a:t>
            </a:r>
            <a:r>
              <a:rPr lang="en-US" dirty="0"/>
              <a:t> </a:t>
            </a:r>
            <a:r>
              <a:rPr lang="en-US" dirty="0" err="1"/>
              <a:t>cras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vivamus</a:t>
            </a:r>
            <a:r>
              <a:rPr lang="en-US" dirty="0"/>
              <a:t>. Dis parturient </a:t>
            </a:r>
            <a:r>
              <a:rPr lang="en-US" dirty="0" err="1"/>
              <a:t>montes</a:t>
            </a:r>
            <a:r>
              <a:rPr lang="en-US" dirty="0"/>
              <a:t> </a:t>
            </a:r>
            <a:r>
              <a:rPr lang="en-US" dirty="0" err="1"/>
              <a:t>nascetur</a:t>
            </a:r>
            <a:r>
              <a:rPr lang="en-US" dirty="0"/>
              <a:t> </a:t>
            </a:r>
            <a:r>
              <a:rPr lang="en-US" dirty="0" err="1"/>
              <a:t>ridiculus</a:t>
            </a:r>
            <a:r>
              <a:rPr lang="en-US" dirty="0"/>
              <a:t> </a:t>
            </a:r>
            <a:r>
              <a:rPr lang="en-US" dirty="0" err="1"/>
              <a:t>mus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vitae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leo</a:t>
            </a:r>
            <a:r>
              <a:rPr lang="en-US" dirty="0"/>
              <a:t>.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bibendum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 </a:t>
            </a:r>
            <a:r>
              <a:rPr lang="en-US" dirty="0" err="1"/>
              <a:t>ultricies</a:t>
            </a:r>
            <a:r>
              <a:rPr lang="en-US" dirty="0"/>
              <a:t> integer </a:t>
            </a:r>
            <a:r>
              <a:rPr lang="en-US" dirty="0" err="1"/>
              <a:t>quis</a:t>
            </a:r>
            <a:r>
              <a:rPr lang="en-US" dirty="0"/>
              <a:t> auctor. </a:t>
            </a:r>
            <a:r>
              <a:rPr lang="en-US" dirty="0" err="1"/>
              <a:t>Scelerisque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semper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duis</a:t>
            </a:r>
            <a:r>
              <a:rPr lang="en-US" dirty="0"/>
              <a:t> at.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B80A9A5-40E9-634A-A2D2-D6904DAB5B4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 err="1"/>
              <a:t>Odio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sem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pharetra diam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. Magna </a:t>
            </a:r>
            <a:r>
              <a:rPr lang="en-US" dirty="0" err="1"/>
              <a:t>etiam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. </a:t>
            </a:r>
            <a:r>
              <a:rPr lang="en-US" dirty="0" err="1"/>
              <a:t>Nibh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.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dignissim</a:t>
            </a:r>
            <a:r>
              <a:rPr lang="en-US" dirty="0"/>
              <a:t> </a:t>
            </a:r>
            <a:r>
              <a:rPr lang="en-US" dirty="0" err="1"/>
              <a:t>cras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vivamus</a:t>
            </a:r>
            <a:r>
              <a:rPr lang="en-US" dirty="0"/>
              <a:t>. Dis parturient </a:t>
            </a:r>
            <a:r>
              <a:rPr lang="en-US" dirty="0" err="1"/>
              <a:t>montes</a:t>
            </a:r>
            <a:r>
              <a:rPr lang="en-US" dirty="0"/>
              <a:t> </a:t>
            </a:r>
            <a:r>
              <a:rPr lang="en-US" dirty="0" err="1"/>
              <a:t>nascetur</a:t>
            </a:r>
            <a:r>
              <a:rPr lang="en-US" dirty="0"/>
              <a:t> </a:t>
            </a:r>
            <a:r>
              <a:rPr lang="en-US" dirty="0" err="1"/>
              <a:t>ridiculus</a:t>
            </a:r>
            <a:r>
              <a:rPr lang="en-US" dirty="0"/>
              <a:t> </a:t>
            </a:r>
            <a:r>
              <a:rPr lang="en-US" dirty="0" err="1"/>
              <a:t>mus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vitae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leo</a:t>
            </a:r>
            <a:r>
              <a:rPr lang="en-US" dirty="0"/>
              <a:t>.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bibendum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 </a:t>
            </a:r>
            <a:r>
              <a:rPr lang="en-US" dirty="0" err="1"/>
              <a:t>ultricies</a:t>
            </a:r>
            <a:r>
              <a:rPr lang="en-US" dirty="0"/>
              <a:t> integer </a:t>
            </a:r>
            <a:r>
              <a:rPr lang="en-US" dirty="0" err="1"/>
              <a:t>quis</a:t>
            </a:r>
            <a:r>
              <a:rPr lang="en-US" dirty="0"/>
              <a:t> auctor. </a:t>
            </a:r>
            <a:r>
              <a:rPr lang="en-US" dirty="0" err="1"/>
              <a:t>Scelerisque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semper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duis</a:t>
            </a:r>
            <a:r>
              <a:rPr lang="en-US" dirty="0"/>
              <a:t> at.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vivamus</a:t>
            </a:r>
            <a:r>
              <a:rPr lang="en-US" dirty="0"/>
              <a:t> at </a:t>
            </a:r>
            <a:r>
              <a:rPr lang="en-US" dirty="0" err="1"/>
              <a:t>augue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 dictum </a:t>
            </a:r>
            <a:r>
              <a:rPr lang="en-US" dirty="0" err="1"/>
              <a:t>varius</a:t>
            </a:r>
            <a:r>
              <a:rPr lang="en-US" dirty="0"/>
              <a:t> </a:t>
            </a:r>
            <a:r>
              <a:rPr lang="en-US" dirty="0" err="1"/>
              <a:t>duis</a:t>
            </a:r>
            <a:r>
              <a:rPr lang="en-US" dirty="0"/>
              <a:t> at. A </a:t>
            </a:r>
            <a:r>
              <a:rPr lang="en-US" dirty="0" err="1"/>
              <a:t>scelerisque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semper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duis</a:t>
            </a:r>
            <a:r>
              <a:rPr lang="en-US" dirty="0"/>
              <a:t> at </a:t>
            </a:r>
            <a:r>
              <a:rPr lang="en-US" dirty="0" err="1"/>
              <a:t>tellus</a:t>
            </a:r>
            <a:r>
              <a:rPr lang="en-US" dirty="0"/>
              <a:t>. </a:t>
            </a:r>
            <a:r>
              <a:rPr lang="en-US" dirty="0" err="1"/>
              <a:t>Odio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sem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pharetra diam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. Magna </a:t>
            </a:r>
            <a:r>
              <a:rPr lang="en-US" dirty="0" err="1"/>
              <a:t>etiam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. </a:t>
            </a:r>
            <a:r>
              <a:rPr lang="en-US" dirty="0" err="1"/>
              <a:t>Nibh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.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dignissim</a:t>
            </a:r>
            <a:r>
              <a:rPr lang="en-US" dirty="0"/>
              <a:t> </a:t>
            </a:r>
            <a:r>
              <a:rPr lang="en-US" dirty="0" err="1"/>
              <a:t>cras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vivamus</a:t>
            </a:r>
            <a:r>
              <a:rPr lang="en-US" dirty="0"/>
              <a:t>. Dis parturient </a:t>
            </a:r>
            <a:r>
              <a:rPr lang="en-US" dirty="0" err="1"/>
              <a:t>montes</a:t>
            </a:r>
            <a:r>
              <a:rPr lang="en-US" dirty="0"/>
              <a:t> </a:t>
            </a:r>
            <a:r>
              <a:rPr lang="en-US" dirty="0" err="1"/>
              <a:t>nascetur</a:t>
            </a:r>
            <a:r>
              <a:rPr lang="en-US" dirty="0"/>
              <a:t> </a:t>
            </a:r>
            <a:r>
              <a:rPr lang="en-US" dirty="0" err="1"/>
              <a:t>ridiculus</a:t>
            </a:r>
            <a:r>
              <a:rPr lang="en-US" dirty="0"/>
              <a:t> </a:t>
            </a:r>
            <a:r>
              <a:rPr lang="en-US" dirty="0" err="1"/>
              <a:t>mus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vitae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leo</a:t>
            </a:r>
            <a:r>
              <a:rPr lang="en-US" dirty="0"/>
              <a:t>.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bibendum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 </a:t>
            </a:r>
            <a:r>
              <a:rPr lang="en-US" dirty="0" err="1"/>
              <a:t>ultricies</a:t>
            </a:r>
            <a:r>
              <a:rPr lang="en-US" dirty="0"/>
              <a:t> integer </a:t>
            </a:r>
            <a:r>
              <a:rPr lang="en-US" dirty="0" err="1"/>
              <a:t>quis</a:t>
            </a:r>
            <a:r>
              <a:rPr lang="en-US" dirty="0"/>
              <a:t> auctor. </a:t>
            </a:r>
            <a:r>
              <a:rPr lang="en-US" dirty="0" err="1"/>
              <a:t>Scelerisque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semper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duis</a:t>
            </a:r>
            <a:r>
              <a:rPr lang="en-US" dirty="0"/>
              <a:t> at.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0180D1F-F965-9E43-9288-561AFD624C4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eleifend</a:t>
            </a:r>
            <a:r>
              <a:rPr lang="en-US" dirty="0"/>
              <a:t> </a:t>
            </a:r>
            <a:r>
              <a:rPr lang="en-US" dirty="0" err="1"/>
              <a:t>quam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vitae </a:t>
            </a:r>
            <a:r>
              <a:rPr lang="en-US" dirty="0" err="1"/>
              <a:t>proin</a:t>
            </a:r>
            <a:r>
              <a:rPr lang="en-US" dirty="0"/>
              <a:t> </a:t>
            </a:r>
            <a:r>
              <a:rPr lang="en-US" dirty="0" err="1"/>
              <a:t>sagittis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rhoncus</a:t>
            </a:r>
            <a:r>
              <a:rPr lang="en-US" dirty="0"/>
              <a:t> </a:t>
            </a:r>
            <a:r>
              <a:rPr lang="en-US" dirty="0" err="1"/>
              <a:t>mattis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placerat</a:t>
            </a:r>
            <a:r>
              <a:rPr lang="en-US" dirty="0"/>
              <a:t>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pellentesque</a:t>
            </a:r>
            <a:r>
              <a:rPr lang="en-US" dirty="0"/>
              <a:t> </a:t>
            </a:r>
            <a:r>
              <a:rPr lang="en-US" dirty="0" err="1"/>
              <a:t>dignissim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.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tellus</a:t>
            </a:r>
            <a:r>
              <a:rPr lang="en-US" dirty="0"/>
              <a:t> </a:t>
            </a:r>
            <a:r>
              <a:rPr lang="en-US" dirty="0" err="1"/>
              <a:t>cras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. Massa sed </a:t>
            </a:r>
            <a:r>
              <a:rPr lang="en-US" dirty="0" err="1"/>
              <a:t>elementum</a:t>
            </a:r>
            <a:r>
              <a:rPr lang="en-US" dirty="0"/>
              <a:t> tempus </a:t>
            </a:r>
            <a:r>
              <a:rPr lang="en-US" dirty="0" err="1"/>
              <a:t>egestas</a:t>
            </a:r>
            <a:r>
              <a:rPr lang="en-US" dirty="0"/>
              <a:t> sed sed </a:t>
            </a:r>
            <a:r>
              <a:rPr lang="en-US" dirty="0" err="1"/>
              <a:t>risus</a:t>
            </a:r>
            <a:r>
              <a:rPr lang="en-US" dirty="0"/>
              <a:t> </a:t>
            </a:r>
            <a:r>
              <a:rPr lang="en-US" dirty="0" err="1"/>
              <a:t>pretium</a:t>
            </a:r>
            <a:r>
              <a:rPr lang="en-US" dirty="0"/>
              <a:t>. </a:t>
            </a:r>
            <a:r>
              <a:rPr lang="en-US" dirty="0" err="1"/>
              <a:t>Rhoncus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 </a:t>
            </a:r>
            <a:r>
              <a:rPr lang="en-US" dirty="0" err="1"/>
              <a:t>pellentesque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dignissim</a:t>
            </a:r>
            <a:r>
              <a:rPr lang="en-US" dirty="0"/>
              <a:t> </a:t>
            </a:r>
            <a:r>
              <a:rPr lang="en-US" dirty="0" err="1"/>
              <a:t>cras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. Mattis </a:t>
            </a:r>
            <a:r>
              <a:rPr lang="en-US" dirty="0" err="1"/>
              <a:t>molestie</a:t>
            </a:r>
            <a:r>
              <a:rPr lang="en-US" dirty="0"/>
              <a:t> a </a:t>
            </a:r>
            <a:r>
              <a:rPr lang="en-US" dirty="0" err="1"/>
              <a:t>iaculis</a:t>
            </a:r>
            <a:r>
              <a:rPr lang="en-US" dirty="0"/>
              <a:t> at. </a:t>
            </a:r>
            <a:r>
              <a:rPr lang="en-US" dirty="0" err="1"/>
              <a:t>Accumsan</a:t>
            </a:r>
            <a:r>
              <a:rPr lang="en-US" dirty="0"/>
              <a:t> </a:t>
            </a:r>
            <a:r>
              <a:rPr lang="en-US" dirty="0" err="1"/>
              <a:t>lacus</a:t>
            </a:r>
            <a:r>
              <a:rPr lang="en-US" dirty="0"/>
              <a:t> vel </a:t>
            </a:r>
            <a:r>
              <a:rPr lang="en-US" dirty="0" err="1"/>
              <a:t>facilisis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egestas</a:t>
            </a:r>
            <a:r>
              <a:rPr lang="en-US" dirty="0"/>
              <a:t>. Diam vel </a:t>
            </a:r>
            <a:r>
              <a:rPr lang="en-US" dirty="0" err="1"/>
              <a:t>quam</a:t>
            </a:r>
            <a:r>
              <a:rPr lang="en-US" dirty="0"/>
              <a:t> </a:t>
            </a:r>
            <a:r>
              <a:rPr lang="en-US" dirty="0" err="1"/>
              <a:t>elementum</a:t>
            </a:r>
            <a:r>
              <a:rPr lang="en-US" dirty="0"/>
              <a:t> pulvinar.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pharetra et </a:t>
            </a:r>
            <a:r>
              <a:rPr lang="en-US" dirty="0" err="1"/>
              <a:t>ultrices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 </a:t>
            </a:r>
            <a:r>
              <a:rPr lang="en-US" dirty="0" err="1"/>
              <a:t>ornare</a:t>
            </a:r>
            <a:r>
              <a:rPr lang="en-US" dirty="0"/>
              <a:t>.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bibendum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 </a:t>
            </a:r>
            <a:r>
              <a:rPr lang="en-US" dirty="0" err="1"/>
              <a:t>ultricies</a:t>
            </a:r>
            <a:r>
              <a:rPr lang="en-US" dirty="0"/>
              <a:t>.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F15821A-5399-4844-B508-B13251BC0B15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 dirty="0"/>
              <a:t>67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1CBA0F8-A77C-B241-821C-285743DF3664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r>
              <a:rPr lang="en-US" dirty="0"/>
              <a:t>1.3M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FE8F8D5-145F-F340-BB84-F34FB02C3CC8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r>
              <a:rPr lang="en-US" dirty="0"/>
              <a:t>A </a:t>
            </a:r>
            <a:r>
              <a:rPr lang="en-US" dirty="0" err="1"/>
              <a:t>scelerisque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semper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duis</a:t>
            </a:r>
            <a:r>
              <a:rPr lang="en-US" dirty="0"/>
              <a:t> at </a:t>
            </a:r>
            <a:r>
              <a:rPr lang="en-US" dirty="0" err="1"/>
              <a:t>tellus</a:t>
            </a:r>
            <a:r>
              <a:rPr lang="en-US" dirty="0"/>
              <a:t>.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eleifend</a:t>
            </a:r>
            <a:r>
              <a:rPr lang="en-US" dirty="0"/>
              <a:t> </a:t>
            </a:r>
            <a:r>
              <a:rPr lang="en-US" dirty="0" err="1"/>
              <a:t>quam</a:t>
            </a:r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273AB23D-2989-E644-A158-F92254E03F74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en-US" dirty="0"/>
              <a:t>A </a:t>
            </a:r>
            <a:r>
              <a:rPr lang="en-US" dirty="0" err="1"/>
              <a:t>scelerisque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semper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duis</a:t>
            </a:r>
            <a:r>
              <a:rPr lang="en-US" dirty="0"/>
              <a:t> at </a:t>
            </a:r>
            <a:r>
              <a:rPr lang="en-US" dirty="0" err="1"/>
              <a:t>tellus</a:t>
            </a:r>
            <a:r>
              <a:rPr lang="en-US" dirty="0"/>
              <a:t>.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eleifend</a:t>
            </a:r>
            <a:r>
              <a:rPr lang="en-US" dirty="0"/>
              <a:t> </a:t>
            </a:r>
            <a:r>
              <a:rPr lang="en-US" dirty="0" err="1"/>
              <a:t>quam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vitae </a:t>
            </a:r>
            <a:r>
              <a:rPr lang="en-US" dirty="0" err="1"/>
              <a:t>proin</a:t>
            </a:r>
            <a:r>
              <a:rPr lang="en-US" dirty="0"/>
              <a:t> </a:t>
            </a:r>
            <a:r>
              <a:rPr lang="en-US" dirty="0" err="1"/>
              <a:t>sagittis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rhoncus</a:t>
            </a:r>
            <a:r>
              <a:rPr lang="en-US" dirty="0"/>
              <a:t> </a:t>
            </a:r>
            <a:r>
              <a:rPr lang="en-US" dirty="0" err="1"/>
              <a:t>mattis</a:t>
            </a:r>
            <a:r>
              <a:rPr lang="en-US" dirty="0"/>
              <a:t>.</a:t>
            </a: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BFEC71EB-DD36-5C44-9D2A-CA1525BF7E0A}"/>
              </a:ext>
            </a:extLst>
          </p:cNvPr>
          <p:cNvSpPr>
            <a:spLocks noGrp="1"/>
          </p:cNvSpPr>
          <p:nvPr>
            <p:ph type="pic" sz="quarter" idx="3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70299CF4-3DE9-9847-A65A-AE142FF50B0B}"/>
              </a:ext>
            </a:extLst>
          </p:cNvPr>
          <p:cNvSpPr>
            <a:spLocks noGrp="1"/>
          </p:cNvSpPr>
          <p:nvPr>
            <p:ph type="pic" sz="quarter" idx="4294967295"/>
          </p:nvPr>
        </p:nvSpPr>
        <p:spPr>
          <a:xfrm>
            <a:off x="7851158" y="-218652"/>
            <a:ext cx="5078804" cy="6240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9965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002F9F-7D2B-8342-90DE-3824D4D1F9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 non </a:t>
            </a:r>
            <a:r>
              <a:rPr lang="en-US" dirty="0" err="1"/>
              <a:t>sodales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 </a:t>
            </a:r>
            <a:r>
              <a:rPr lang="en-US" dirty="0" err="1"/>
              <a:t>sodales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etiam</a:t>
            </a:r>
            <a:r>
              <a:rPr lang="en-US" dirty="0"/>
              <a:t> sit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8FC6E5-27F4-9447-A574-F30DF87460E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aliqua</a:t>
            </a:r>
            <a:r>
              <a:rPr lang="en-US" dirty="0"/>
              <a:t>. Non </a:t>
            </a:r>
            <a:r>
              <a:rPr lang="en-US" dirty="0" err="1"/>
              <a:t>curabitur</a:t>
            </a:r>
            <a:r>
              <a:rPr lang="en-US" dirty="0"/>
              <a:t> gravida </a:t>
            </a:r>
            <a:r>
              <a:rPr lang="en-US" dirty="0" err="1"/>
              <a:t>arcu</a:t>
            </a:r>
            <a:r>
              <a:rPr lang="en-US" dirty="0"/>
              <a:t> ac </a:t>
            </a:r>
            <a:r>
              <a:rPr lang="en-US" dirty="0" err="1"/>
              <a:t>tortor</a:t>
            </a:r>
            <a:r>
              <a:rPr lang="en-US" dirty="0"/>
              <a:t>. Dolor </a:t>
            </a:r>
            <a:r>
              <a:rPr lang="en-US" dirty="0" err="1"/>
              <a:t>morbi</a:t>
            </a:r>
            <a:r>
              <a:rPr lang="en-US" dirty="0"/>
              <a:t> non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risus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varius</a:t>
            </a:r>
            <a:r>
              <a:rPr lang="en-US" dirty="0"/>
              <a:t> </a:t>
            </a:r>
            <a:r>
              <a:rPr lang="en-US" dirty="0" err="1"/>
              <a:t>quam</a:t>
            </a:r>
            <a:r>
              <a:rPr lang="en-US" dirty="0"/>
              <a:t>. </a:t>
            </a:r>
            <a:r>
              <a:rPr lang="en-US" dirty="0" err="1"/>
              <a:t>Condimentum</a:t>
            </a:r>
            <a:r>
              <a:rPr lang="en-US" dirty="0"/>
              <a:t> id </a:t>
            </a:r>
            <a:r>
              <a:rPr lang="en-US" dirty="0" err="1"/>
              <a:t>venenatis</a:t>
            </a:r>
            <a:r>
              <a:rPr lang="en-US" dirty="0"/>
              <a:t> a </a:t>
            </a:r>
            <a:r>
              <a:rPr lang="en-US" dirty="0" err="1"/>
              <a:t>condimentum</a:t>
            </a:r>
            <a:r>
              <a:rPr lang="en-US" dirty="0"/>
              <a:t> vitae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pellentesque</a:t>
            </a:r>
            <a:r>
              <a:rPr lang="en-US" dirty="0"/>
              <a:t> habitant </a:t>
            </a:r>
            <a:r>
              <a:rPr lang="en-US" dirty="0" err="1"/>
              <a:t>morbi</a:t>
            </a:r>
            <a:r>
              <a:rPr lang="en-US" dirty="0"/>
              <a:t>.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lacus</a:t>
            </a:r>
            <a:r>
              <a:rPr lang="en-US" dirty="0"/>
              <a:t> </a:t>
            </a:r>
            <a:r>
              <a:rPr lang="en-US" dirty="0" err="1"/>
              <a:t>luctus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ac. Id semper </a:t>
            </a:r>
            <a:r>
              <a:rPr lang="en-US" dirty="0" err="1"/>
              <a:t>risus</a:t>
            </a:r>
            <a:r>
              <a:rPr lang="en-US" dirty="0"/>
              <a:t> in </a:t>
            </a:r>
            <a:r>
              <a:rPr lang="en-US" dirty="0" err="1"/>
              <a:t>hendrerit</a:t>
            </a:r>
            <a:r>
              <a:rPr lang="en-US" dirty="0"/>
              <a:t> gravida </a:t>
            </a:r>
            <a:r>
              <a:rPr lang="en-US" dirty="0" err="1"/>
              <a:t>rutrum</a:t>
            </a:r>
            <a:r>
              <a:rPr lang="en-US" dirty="0"/>
              <a:t> </a:t>
            </a:r>
            <a:r>
              <a:rPr lang="en-US" dirty="0" err="1"/>
              <a:t>quisque</a:t>
            </a:r>
            <a:r>
              <a:rPr lang="en-US" dirty="0"/>
              <a:t>. </a:t>
            </a:r>
            <a:r>
              <a:rPr lang="en-US" dirty="0" err="1"/>
              <a:t>Blandit</a:t>
            </a:r>
            <a:r>
              <a:rPr lang="en-US" dirty="0"/>
              <a:t> cursus </a:t>
            </a:r>
            <a:r>
              <a:rPr lang="en-US" dirty="0" err="1"/>
              <a:t>risus</a:t>
            </a:r>
            <a:r>
              <a:rPr lang="en-US" dirty="0"/>
              <a:t> at </a:t>
            </a:r>
            <a:r>
              <a:rPr lang="en-US" dirty="0" err="1"/>
              <a:t>ultrices</a:t>
            </a:r>
            <a:r>
              <a:rPr lang="en-US" dirty="0"/>
              <a:t> mi.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 non </a:t>
            </a:r>
            <a:r>
              <a:rPr lang="en-US" dirty="0" err="1"/>
              <a:t>sodales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 </a:t>
            </a:r>
            <a:r>
              <a:rPr lang="en-US" dirty="0" err="1"/>
              <a:t>sodales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etiam</a:t>
            </a:r>
            <a:r>
              <a:rPr lang="en-US" dirty="0"/>
              <a:t> sit. Dictum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donec</a:t>
            </a:r>
            <a:r>
              <a:rPr lang="en-US" dirty="0"/>
              <a:t>.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augue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 gravida in fermentum et.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nunc</a:t>
            </a:r>
            <a:r>
              <a:rPr lang="en-US" dirty="0"/>
              <a:t> mi ipsum </a:t>
            </a:r>
            <a:r>
              <a:rPr lang="en-US" dirty="0" err="1"/>
              <a:t>faucibus</a:t>
            </a:r>
            <a:r>
              <a:rPr lang="en-US" dirty="0"/>
              <a:t> vitae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en-US" dirty="0"/>
              <a:t>.</a:t>
            </a:r>
          </a:p>
          <a:p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at </a:t>
            </a:r>
            <a:r>
              <a:rPr lang="en-US" dirty="0" err="1"/>
              <a:t>imperdiet</a:t>
            </a:r>
            <a:r>
              <a:rPr lang="en-US" dirty="0"/>
              <a:t> dui </a:t>
            </a:r>
            <a:r>
              <a:rPr lang="en-US" dirty="0" err="1"/>
              <a:t>accumsan</a:t>
            </a:r>
            <a:r>
              <a:rPr lang="en-US" dirty="0"/>
              <a:t>.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leo</a:t>
            </a:r>
            <a:r>
              <a:rPr lang="en-US" dirty="0"/>
              <a:t> a diam </a:t>
            </a:r>
            <a:r>
              <a:rPr lang="en-US" dirty="0" err="1"/>
              <a:t>sollicitudin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id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. Libero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cursus. Non </a:t>
            </a:r>
            <a:r>
              <a:rPr lang="en-US" dirty="0" err="1"/>
              <a:t>curabitur</a:t>
            </a:r>
            <a:r>
              <a:rPr lang="en-US" dirty="0"/>
              <a:t> gravida </a:t>
            </a:r>
            <a:r>
              <a:rPr lang="en-US" dirty="0" err="1"/>
              <a:t>arcu</a:t>
            </a:r>
            <a:r>
              <a:rPr lang="en-US" dirty="0"/>
              <a:t> ac </a:t>
            </a:r>
            <a:r>
              <a:rPr lang="en-US" dirty="0" err="1"/>
              <a:t>tortor</a:t>
            </a:r>
            <a:r>
              <a:rPr lang="en-US" dirty="0"/>
              <a:t> </a:t>
            </a:r>
            <a:r>
              <a:rPr lang="en-US" dirty="0" err="1"/>
              <a:t>dignissim</a:t>
            </a:r>
            <a:r>
              <a:rPr lang="en-US" dirty="0"/>
              <a:t> convallis </a:t>
            </a:r>
            <a:r>
              <a:rPr lang="en-US" dirty="0" err="1"/>
              <a:t>aenean</a:t>
            </a:r>
            <a:r>
              <a:rPr lang="en-US" dirty="0"/>
              <a:t> et.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9101DC8-A076-F240-A347-532B720570D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aliqua</a:t>
            </a:r>
            <a:r>
              <a:rPr lang="en-US" dirty="0"/>
              <a:t>. Non </a:t>
            </a:r>
            <a:r>
              <a:rPr lang="en-US" dirty="0" err="1"/>
              <a:t>curabitur</a:t>
            </a:r>
            <a:r>
              <a:rPr lang="en-US" dirty="0"/>
              <a:t> gravida </a:t>
            </a:r>
            <a:r>
              <a:rPr lang="en-US" dirty="0" err="1"/>
              <a:t>arcu</a:t>
            </a:r>
            <a:r>
              <a:rPr lang="en-US" dirty="0"/>
              <a:t> ac </a:t>
            </a:r>
            <a:r>
              <a:rPr lang="en-US" dirty="0" err="1"/>
              <a:t>tortor</a:t>
            </a:r>
            <a:r>
              <a:rPr lang="en-US" dirty="0"/>
              <a:t>. Dolor </a:t>
            </a:r>
            <a:r>
              <a:rPr lang="en-US" dirty="0" err="1"/>
              <a:t>morbi</a:t>
            </a:r>
            <a:r>
              <a:rPr lang="en-US" dirty="0"/>
              <a:t> non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risus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varius</a:t>
            </a:r>
            <a:r>
              <a:rPr lang="en-US" dirty="0"/>
              <a:t> </a:t>
            </a:r>
            <a:r>
              <a:rPr lang="en-US" dirty="0" err="1"/>
              <a:t>quam</a:t>
            </a:r>
            <a:r>
              <a:rPr lang="en-US" dirty="0"/>
              <a:t>. </a:t>
            </a:r>
            <a:r>
              <a:rPr lang="en-US" dirty="0" err="1"/>
              <a:t>Condimentum</a:t>
            </a:r>
            <a:r>
              <a:rPr lang="en-US" dirty="0"/>
              <a:t> id </a:t>
            </a:r>
            <a:r>
              <a:rPr lang="en-US" dirty="0" err="1"/>
              <a:t>venenatis</a:t>
            </a:r>
            <a:r>
              <a:rPr lang="en-US" dirty="0"/>
              <a:t> a </a:t>
            </a:r>
            <a:r>
              <a:rPr lang="en-US" dirty="0" err="1"/>
              <a:t>condimentum</a:t>
            </a:r>
            <a:r>
              <a:rPr lang="en-US" dirty="0"/>
              <a:t> vitae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pellentesque</a:t>
            </a:r>
            <a:r>
              <a:rPr lang="en-US" dirty="0"/>
              <a:t> habitant </a:t>
            </a:r>
            <a:r>
              <a:rPr lang="en-US" dirty="0" err="1"/>
              <a:t>morbi</a:t>
            </a:r>
            <a:r>
              <a:rPr lang="en-US" dirty="0"/>
              <a:t>.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lacus</a:t>
            </a:r>
            <a:r>
              <a:rPr lang="en-US" dirty="0"/>
              <a:t> </a:t>
            </a:r>
            <a:r>
              <a:rPr lang="en-US" dirty="0" err="1"/>
              <a:t>luctus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ac. Id semper </a:t>
            </a:r>
            <a:r>
              <a:rPr lang="en-US" dirty="0" err="1"/>
              <a:t>risus</a:t>
            </a:r>
            <a:r>
              <a:rPr lang="en-US" dirty="0"/>
              <a:t> in </a:t>
            </a:r>
            <a:r>
              <a:rPr lang="en-US" dirty="0" err="1"/>
              <a:t>hendrerit</a:t>
            </a:r>
            <a:r>
              <a:rPr lang="en-US" dirty="0"/>
              <a:t> gravida </a:t>
            </a:r>
            <a:r>
              <a:rPr lang="en-US" dirty="0" err="1"/>
              <a:t>rutrum</a:t>
            </a:r>
            <a:r>
              <a:rPr lang="en-US" dirty="0"/>
              <a:t> </a:t>
            </a:r>
            <a:r>
              <a:rPr lang="en-US" dirty="0" err="1"/>
              <a:t>quisque</a:t>
            </a:r>
            <a:r>
              <a:rPr lang="en-US" dirty="0"/>
              <a:t>. </a:t>
            </a:r>
            <a:r>
              <a:rPr lang="en-US" dirty="0" err="1"/>
              <a:t>Blandit</a:t>
            </a:r>
            <a:r>
              <a:rPr lang="en-US" dirty="0"/>
              <a:t> cursus </a:t>
            </a:r>
            <a:r>
              <a:rPr lang="en-US" dirty="0" err="1"/>
              <a:t>risus</a:t>
            </a:r>
            <a:r>
              <a:rPr lang="en-US" dirty="0"/>
              <a:t> at </a:t>
            </a:r>
            <a:r>
              <a:rPr lang="en-US" dirty="0" err="1"/>
              <a:t>ultrices</a:t>
            </a:r>
            <a:r>
              <a:rPr lang="en-US" dirty="0"/>
              <a:t> mi.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 non </a:t>
            </a:r>
            <a:r>
              <a:rPr lang="en-US" dirty="0" err="1"/>
              <a:t>sodales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 </a:t>
            </a:r>
            <a:r>
              <a:rPr lang="en-US" dirty="0" err="1"/>
              <a:t>sodales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etiam</a:t>
            </a:r>
            <a:r>
              <a:rPr lang="en-US" dirty="0"/>
              <a:t> sit. Dictum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donec</a:t>
            </a:r>
            <a:r>
              <a:rPr lang="en-US" dirty="0"/>
              <a:t>.</a:t>
            </a:r>
          </a:p>
          <a:p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augue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 gravida in fermentum et.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aliqua</a:t>
            </a:r>
            <a:r>
              <a:rPr lang="en-US" dirty="0"/>
              <a:t>. Non </a:t>
            </a:r>
            <a:r>
              <a:rPr lang="en-US" dirty="0" err="1"/>
              <a:t>curabitur</a:t>
            </a:r>
            <a:r>
              <a:rPr lang="en-US" dirty="0"/>
              <a:t> gravida </a:t>
            </a:r>
            <a:r>
              <a:rPr lang="en-US" dirty="0" err="1"/>
              <a:t>arcu</a:t>
            </a:r>
            <a:r>
              <a:rPr lang="en-US" dirty="0"/>
              <a:t> ac </a:t>
            </a:r>
            <a:r>
              <a:rPr lang="en-US" dirty="0" err="1"/>
              <a:t>tortor</a:t>
            </a:r>
            <a:r>
              <a:rPr lang="en-US" dirty="0"/>
              <a:t>. Dolor </a:t>
            </a:r>
            <a:r>
              <a:rPr lang="en-US" dirty="0" err="1"/>
              <a:t>morbi</a:t>
            </a:r>
            <a:r>
              <a:rPr lang="en-US" dirty="0"/>
              <a:t> non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risus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varius</a:t>
            </a:r>
            <a:r>
              <a:rPr lang="en-US" dirty="0"/>
              <a:t> </a:t>
            </a:r>
            <a:r>
              <a:rPr lang="en-US" dirty="0" err="1"/>
              <a:t>quam</a:t>
            </a:r>
            <a:r>
              <a:rPr lang="en-US" dirty="0"/>
              <a:t>. </a:t>
            </a:r>
            <a:r>
              <a:rPr lang="en-US" dirty="0" err="1"/>
              <a:t>Condimentum</a:t>
            </a:r>
            <a:r>
              <a:rPr lang="en-US" dirty="0"/>
              <a:t> id </a:t>
            </a:r>
            <a:r>
              <a:rPr lang="en-US" dirty="0" err="1"/>
              <a:t>venenatis</a:t>
            </a:r>
            <a:r>
              <a:rPr lang="en-US" dirty="0"/>
              <a:t> a </a:t>
            </a:r>
            <a:r>
              <a:rPr lang="en-US" dirty="0" err="1"/>
              <a:t>condimentum</a:t>
            </a:r>
            <a:r>
              <a:rPr lang="en-US" dirty="0"/>
              <a:t> vitae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pellentesque</a:t>
            </a:r>
            <a:r>
              <a:rPr lang="en-US" dirty="0"/>
              <a:t> habitant </a:t>
            </a:r>
            <a:r>
              <a:rPr lang="en-US" dirty="0" err="1"/>
              <a:t>morbi</a:t>
            </a:r>
            <a:r>
              <a:rPr lang="en-US" dirty="0"/>
              <a:t>.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B0EB7C1-A3EF-CE4B-96D6-7C52EB23392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aliqua</a:t>
            </a:r>
            <a:r>
              <a:rPr lang="en-US" dirty="0"/>
              <a:t>. Non </a:t>
            </a:r>
            <a:r>
              <a:rPr lang="en-US" dirty="0" err="1"/>
              <a:t>curabitur</a:t>
            </a:r>
            <a:r>
              <a:rPr lang="en-US" dirty="0"/>
              <a:t> gravida </a:t>
            </a:r>
            <a:r>
              <a:rPr lang="en-US" dirty="0" err="1"/>
              <a:t>arcu</a:t>
            </a:r>
            <a:r>
              <a:rPr lang="en-US" dirty="0"/>
              <a:t> ac </a:t>
            </a:r>
            <a:r>
              <a:rPr lang="en-US" dirty="0" err="1"/>
              <a:t>tortor</a:t>
            </a:r>
            <a:r>
              <a:rPr lang="en-US" dirty="0"/>
              <a:t>. Dolor </a:t>
            </a:r>
            <a:r>
              <a:rPr lang="en-US" dirty="0" err="1"/>
              <a:t>morbi</a:t>
            </a:r>
            <a:r>
              <a:rPr lang="en-US" dirty="0"/>
              <a:t> non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risus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varius</a:t>
            </a:r>
            <a:r>
              <a:rPr lang="en-US" dirty="0"/>
              <a:t> </a:t>
            </a:r>
            <a:r>
              <a:rPr lang="en-US" dirty="0" err="1"/>
              <a:t>quam</a:t>
            </a:r>
            <a:r>
              <a:rPr lang="en-US" dirty="0"/>
              <a:t>. </a:t>
            </a:r>
            <a:r>
              <a:rPr lang="en-US" dirty="0" err="1"/>
              <a:t>Condimentum</a:t>
            </a:r>
            <a:r>
              <a:rPr lang="en-US" dirty="0"/>
              <a:t> id </a:t>
            </a:r>
            <a:r>
              <a:rPr lang="en-US" dirty="0" err="1"/>
              <a:t>venenatis</a:t>
            </a:r>
            <a:r>
              <a:rPr lang="en-US" dirty="0"/>
              <a:t> a </a:t>
            </a:r>
            <a:r>
              <a:rPr lang="en-US" dirty="0" err="1"/>
              <a:t>condimentum</a:t>
            </a:r>
            <a:r>
              <a:rPr lang="en-US" dirty="0"/>
              <a:t> vitae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pellentesque</a:t>
            </a:r>
            <a:r>
              <a:rPr lang="en-US" dirty="0"/>
              <a:t> habitant </a:t>
            </a:r>
            <a:r>
              <a:rPr lang="en-US" dirty="0" err="1"/>
              <a:t>morbi</a:t>
            </a:r>
            <a:r>
              <a:rPr lang="en-US" dirty="0"/>
              <a:t>.</a:t>
            </a:r>
          </a:p>
          <a:p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lacus</a:t>
            </a:r>
            <a:r>
              <a:rPr lang="en-US" dirty="0"/>
              <a:t> </a:t>
            </a:r>
            <a:r>
              <a:rPr lang="en-US" dirty="0" err="1"/>
              <a:t>luctus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ac. Id semper </a:t>
            </a:r>
            <a:r>
              <a:rPr lang="en-US" dirty="0" err="1"/>
              <a:t>risus</a:t>
            </a:r>
            <a:r>
              <a:rPr lang="en-US" dirty="0"/>
              <a:t> in </a:t>
            </a:r>
            <a:r>
              <a:rPr lang="en-US" dirty="0" err="1"/>
              <a:t>hendrerit</a:t>
            </a:r>
            <a:r>
              <a:rPr lang="en-US" dirty="0"/>
              <a:t> gravida </a:t>
            </a:r>
            <a:r>
              <a:rPr lang="en-US" dirty="0" err="1"/>
              <a:t>rutrum</a:t>
            </a:r>
            <a:r>
              <a:rPr lang="en-US" dirty="0"/>
              <a:t> </a:t>
            </a:r>
            <a:r>
              <a:rPr lang="en-US" dirty="0" err="1"/>
              <a:t>quisque</a:t>
            </a:r>
            <a:r>
              <a:rPr lang="en-US" dirty="0"/>
              <a:t>. </a:t>
            </a:r>
            <a:r>
              <a:rPr lang="en-US" dirty="0" err="1"/>
              <a:t>Blandit</a:t>
            </a:r>
            <a:r>
              <a:rPr lang="en-US" dirty="0"/>
              <a:t> cursus </a:t>
            </a:r>
            <a:r>
              <a:rPr lang="en-US" dirty="0" err="1"/>
              <a:t>risus</a:t>
            </a:r>
            <a:r>
              <a:rPr lang="en-US" dirty="0"/>
              <a:t> at </a:t>
            </a:r>
            <a:r>
              <a:rPr lang="en-US" dirty="0" err="1"/>
              <a:t>ultrices</a:t>
            </a:r>
            <a:r>
              <a:rPr lang="en-US" dirty="0"/>
              <a:t> mi.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 non </a:t>
            </a:r>
            <a:r>
              <a:rPr lang="en-US" dirty="0" err="1"/>
              <a:t>sodales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 </a:t>
            </a:r>
            <a:r>
              <a:rPr lang="en-US" dirty="0" err="1"/>
              <a:t>sodales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etiam</a:t>
            </a:r>
            <a:r>
              <a:rPr lang="en-US" dirty="0"/>
              <a:t> sit. Dictum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donec</a:t>
            </a:r>
            <a:r>
              <a:rPr lang="en-US" dirty="0"/>
              <a:t>.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augue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 gravida in fermentum et. </a:t>
            </a:r>
            <a:r>
              <a:rPr lang="en-US" dirty="0" err="1"/>
              <a:t>Odio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sem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pharetra diam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. Magna </a:t>
            </a:r>
            <a:r>
              <a:rPr lang="en-US" dirty="0" err="1"/>
              <a:t>etiam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. </a:t>
            </a:r>
            <a:r>
              <a:rPr lang="en-US" dirty="0" err="1"/>
              <a:t>Nibh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.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dignissim</a:t>
            </a:r>
            <a:r>
              <a:rPr lang="en-US" dirty="0"/>
              <a:t> </a:t>
            </a:r>
            <a:r>
              <a:rPr lang="en-US" dirty="0" err="1"/>
              <a:t>cras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vivamus</a:t>
            </a:r>
            <a:r>
              <a:rPr lang="en-US" dirty="0"/>
              <a:t>. Dis parturient </a:t>
            </a:r>
            <a:r>
              <a:rPr lang="en-US" dirty="0" err="1"/>
              <a:t>montes</a:t>
            </a:r>
            <a:r>
              <a:rPr lang="en-US" dirty="0"/>
              <a:t> </a:t>
            </a:r>
            <a:r>
              <a:rPr lang="en-US" dirty="0" err="1"/>
              <a:t>nascetur</a:t>
            </a:r>
            <a:r>
              <a:rPr lang="en-US" dirty="0"/>
              <a:t> </a:t>
            </a:r>
            <a:r>
              <a:rPr lang="en-US" dirty="0" err="1"/>
              <a:t>ridiculus</a:t>
            </a:r>
            <a:r>
              <a:rPr lang="en-US" dirty="0"/>
              <a:t> </a:t>
            </a:r>
            <a:r>
              <a:rPr lang="en-US" dirty="0" err="1"/>
              <a:t>mus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vitae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leo</a:t>
            </a:r>
            <a:r>
              <a:rPr lang="en-US" dirty="0"/>
              <a:t>. 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3470F-8471-F940-80CC-BB72CD6818AA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 dirty="0"/>
              <a:t>94K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F6281071-109C-AF41-B047-3B1422B1C411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A44295D-2514-FA45-9E11-0BAB5787481D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2755397" y="4801239"/>
            <a:ext cx="1277971" cy="554248"/>
          </a:xfrm>
          <a:prstGeom prst="rect">
            <a:avLst/>
          </a:prstGeom>
        </p:spPr>
        <p:txBody>
          <a:bodyPr/>
          <a:lstStyle/>
          <a:p>
            <a:r>
              <a:rPr lang="en-US" baseline="30000" dirty="0"/>
              <a:t>$</a:t>
            </a:r>
            <a:r>
              <a:rPr lang="en-US" dirty="0"/>
              <a:t>18K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6F628DF2-62DA-8F49-9547-A2E8E526A27A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2755397" y="5346275"/>
            <a:ext cx="1277971" cy="67820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4AF37847-407C-8E46-A463-3B83DE8129A2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4213003" y="4801239"/>
            <a:ext cx="1277971" cy="554248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29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017D457F-6419-CC44-8A3E-9AACF5F98C17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4213003" y="5346275"/>
            <a:ext cx="1277971" cy="67820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pic>
        <p:nvPicPr>
          <p:cNvPr id="16" name="Picture Placeholder 15" descr="A picture containing text, person, indoor, table&#10;&#10;Description automatically generated">
            <a:extLst>
              <a:ext uri="{FF2B5EF4-FFF2-40B4-BE49-F238E27FC236}">
                <a16:creationId xmlns:a16="http://schemas.microsoft.com/office/drawing/2014/main" id="{CD79B3A3-DA9B-7E44-A8B9-FA72A9564FB9}"/>
              </a:ext>
            </a:extLst>
          </p:cNvPr>
          <p:cNvPicPr>
            <a:picLocks noGrp="1" noChangeAspect="1"/>
          </p:cNvPicPr>
          <p:nvPr>
            <p:ph type="pic" sz="quarter" idx="39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96573034-16E2-F04E-8FDB-210DB99E815F}"/>
              </a:ext>
            </a:extLst>
          </p:cNvPr>
          <p:cNvSpPr>
            <a:spLocks noGrp="1"/>
          </p:cNvSpPr>
          <p:nvPr>
            <p:ph type="pic" sz="quarter" idx="4294967295"/>
          </p:nvPr>
        </p:nvSpPr>
        <p:spPr>
          <a:xfrm>
            <a:off x="12691869" y="6128285"/>
            <a:ext cx="2868262" cy="35243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58102013-F5FE-8B4D-9D79-1190FE035E40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r>
              <a:rPr lang="en-US" dirty="0"/>
              <a:t>8M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670F9197-43F2-E242-8AC6-429D127261A3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r>
              <a:rPr lang="en-US" dirty="0"/>
              <a:t>Dolor </a:t>
            </a:r>
            <a:r>
              <a:rPr lang="en-US" dirty="0" err="1"/>
              <a:t>morbi</a:t>
            </a:r>
            <a:r>
              <a:rPr lang="en-US" dirty="0"/>
              <a:t> non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risus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varius</a:t>
            </a:r>
            <a:r>
              <a:rPr lang="en-US" dirty="0"/>
              <a:t> </a:t>
            </a:r>
            <a:r>
              <a:rPr lang="en-US" dirty="0" err="1"/>
              <a:t>quam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84120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CE6E4AC9-4006-8044-B88E-08D60214DF1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aliqua</a:t>
            </a:r>
            <a:r>
              <a:rPr lang="en-US" dirty="0"/>
              <a:t>. Non </a:t>
            </a:r>
            <a:r>
              <a:rPr lang="en-US" dirty="0" err="1"/>
              <a:t>curabitur</a:t>
            </a:r>
            <a:r>
              <a:rPr lang="en-US" dirty="0"/>
              <a:t> gravida </a:t>
            </a:r>
            <a:r>
              <a:rPr lang="en-US" dirty="0" err="1"/>
              <a:t>arcu</a:t>
            </a:r>
            <a:r>
              <a:rPr lang="en-US" dirty="0"/>
              <a:t> ac </a:t>
            </a:r>
            <a:r>
              <a:rPr lang="en-US" dirty="0" err="1"/>
              <a:t>tortor</a:t>
            </a:r>
            <a:r>
              <a:rPr lang="en-US" dirty="0"/>
              <a:t>. Dolor </a:t>
            </a:r>
            <a:r>
              <a:rPr lang="en-US" dirty="0" err="1"/>
              <a:t>morbi</a:t>
            </a:r>
            <a:r>
              <a:rPr lang="en-US" dirty="0"/>
              <a:t> non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risus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varius</a:t>
            </a:r>
            <a:r>
              <a:rPr lang="en-US" dirty="0"/>
              <a:t> </a:t>
            </a:r>
            <a:r>
              <a:rPr lang="en-US" dirty="0" err="1"/>
              <a:t>quam</a:t>
            </a:r>
            <a:r>
              <a:rPr lang="en-US" dirty="0"/>
              <a:t>. </a:t>
            </a:r>
            <a:r>
              <a:rPr lang="en-US" dirty="0" err="1"/>
              <a:t>Condimentum</a:t>
            </a:r>
            <a:r>
              <a:rPr lang="en-US" dirty="0"/>
              <a:t> id </a:t>
            </a:r>
            <a:r>
              <a:rPr lang="en-US" dirty="0" err="1"/>
              <a:t>venenatis</a:t>
            </a:r>
            <a:r>
              <a:rPr lang="en-US" dirty="0"/>
              <a:t> a </a:t>
            </a:r>
            <a:r>
              <a:rPr lang="en-US" dirty="0" err="1"/>
              <a:t>condimentum</a:t>
            </a:r>
            <a:r>
              <a:rPr lang="en-US" dirty="0"/>
              <a:t> vitae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pellentesque</a:t>
            </a:r>
            <a:r>
              <a:rPr lang="en-US" dirty="0"/>
              <a:t> habitant </a:t>
            </a:r>
            <a:r>
              <a:rPr lang="en-US" dirty="0" err="1"/>
              <a:t>morbi</a:t>
            </a:r>
            <a:r>
              <a:rPr lang="en-US" dirty="0"/>
              <a:t>.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lacus</a:t>
            </a:r>
            <a:r>
              <a:rPr lang="en-US" dirty="0"/>
              <a:t> </a:t>
            </a:r>
            <a:r>
              <a:rPr lang="en-US" dirty="0" err="1"/>
              <a:t>luctus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ac. Id semper </a:t>
            </a:r>
            <a:r>
              <a:rPr lang="en-US" dirty="0" err="1"/>
              <a:t>risus</a:t>
            </a:r>
            <a:r>
              <a:rPr lang="en-US" dirty="0"/>
              <a:t> in </a:t>
            </a:r>
            <a:r>
              <a:rPr lang="en-US" dirty="0" err="1"/>
              <a:t>hendrerit</a:t>
            </a:r>
            <a:r>
              <a:rPr lang="en-US" dirty="0"/>
              <a:t> gravida </a:t>
            </a:r>
            <a:r>
              <a:rPr lang="en-US" dirty="0" err="1"/>
              <a:t>rutrum</a:t>
            </a:r>
            <a:r>
              <a:rPr lang="en-US" dirty="0"/>
              <a:t> </a:t>
            </a:r>
            <a:r>
              <a:rPr lang="en-US" dirty="0" err="1"/>
              <a:t>quisque</a:t>
            </a:r>
            <a:r>
              <a:rPr lang="en-US" dirty="0"/>
              <a:t>. </a:t>
            </a:r>
            <a:r>
              <a:rPr lang="en-US" dirty="0" err="1"/>
              <a:t>Blandit</a:t>
            </a:r>
            <a:r>
              <a:rPr lang="en-US" dirty="0"/>
              <a:t> cursus </a:t>
            </a:r>
            <a:r>
              <a:rPr lang="en-US" dirty="0" err="1"/>
              <a:t>risus</a:t>
            </a:r>
            <a:r>
              <a:rPr lang="en-US" dirty="0"/>
              <a:t> at </a:t>
            </a:r>
            <a:r>
              <a:rPr lang="en-US" dirty="0" err="1"/>
              <a:t>ultrices</a:t>
            </a:r>
            <a:r>
              <a:rPr lang="en-US" dirty="0"/>
              <a:t> mi. </a:t>
            </a:r>
          </a:p>
        </p:txBody>
      </p:sp>
      <p:sp>
        <p:nvSpPr>
          <p:cNvPr id="50" name="Text Placeholder 49">
            <a:extLst>
              <a:ext uri="{FF2B5EF4-FFF2-40B4-BE49-F238E27FC236}">
                <a16:creationId xmlns:a16="http://schemas.microsoft.com/office/drawing/2014/main" id="{A57E8000-06CB-F14A-9D2F-7E4BACA0552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aliqua</a:t>
            </a:r>
            <a:r>
              <a:rPr lang="en-US" dirty="0"/>
              <a:t>. Non </a:t>
            </a:r>
            <a:r>
              <a:rPr lang="en-US" dirty="0" err="1"/>
              <a:t>curabitur</a:t>
            </a:r>
            <a:r>
              <a:rPr lang="en-US" dirty="0"/>
              <a:t> gravida </a:t>
            </a:r>
            <a:r>
              <a:rPr lang="en-US" dirty="0" err="1"/>
              <a:t>arcu</a:t>
            </a:r>
            <a:r>
              <a:rPr lang="en-US" dirty="0"/>
              <a:t> ac </a:t>
            </a:r>
            <a:r>
              <a:rPr lang="en-US" dirty="0" err="1"/>
              <a:t>tortor</a:t>
            </a:r>
            <a:r>
              <a:rPr lang="en-US" dirty="0"/>
              <a:t>. Dolor </a:t>
            </a:r>
            <a:r>
              <a:rPr lang="en-US" dirty="0" err="1"/>
              <a:t>morbi</a:t>
            </a:r>
            <a:r>
              <a:rPr lang="en-US" dirty="0"/>
              <a:t> non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risus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varius</a:t>
            </a:r>
            <a:r>
              <a:rPr lang="en-US" dirty="0"/>
              <a:t> </a:t>
            </a:r>
            <a:r>
              <a:rPr lang="en-US" dirty="0" err="1"/>
              <a:t>quam</a:t>
            </a:r>
            <a:r>
              <a:rPr lang="en-US" dirty="0"/>
              <a:t>. </a:t>
            </a:r>
            <a:r>
              <a:rPr lang="en-US" dirty="0" err="1"/>
              <a:t>Condimentum</a:t>
            </a:r>
            <a:r>
              <a:rPr lang="en-US" dirty="0"/>
              <a:t> id </a:t>
            </a:r>
            <a:r>
              <a:rPr lang="en-US" dirty="0" err="1"/>
              <a:t>venenatis</a:t>
            </a:r>
            <a:r>
              <a:rPr lang="en-US" dirty="0"/>
              <a:t> a </a:t>
            </a:r>
            <a:r>
              <a:rPr lang="en-US" dirty="0" err="1"/>
              <a:t>condimentum</a:t>
            </a:r>
            <a:r>
              <a:rPr lang="en-US" dirty="0"/>
              <a:t> vitae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pellentesque</a:t>
            </a:r>
            <a:r>
              <a:rPr lang="en-US" dirty="0"/>
              <a:t> habitant </a:t>
            </a:r>
            <a:r>
              <a:rPr lang="en-US" dirty="0" err="1"/>
              <a:t>morbi</a:t>
            </a:r>
            <a:r>
              <a:rPr lang="en-US" dirty="0"/>
              <a:t>.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lacus</a:t>
            </a:r>
            <a:r>
              <a:rPr lang="en-US" dirty="0"/>
              <a:t> </a:t>
            </a:r>
            <a:r>
              <a:rPr lang="en-US" dirty="0" err="1"/>
              <a:t>luctus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ac. Id semper </a:t>
            </a:r>
            <a:r>
              <a:rPr lang="en-US" dirty="0" err="1"/>
              <a:t>risus</a:t>
            </a:r>
            <a:r>
              <a:rPr lang="en-US" dirty="0"/>
              <a:t> in </a:t>
            </a:r>
            <a:r>
              <a:rPr lang="en-US" dirty="0" err="1"/>
              <a:t>hendrerit</a:t>
            </a:r>
            <a:r>
              <a:rPr lang="en-US" dirty="0"/>
              <a:t> gravida </a:t>
            </a:r>
            <a:r>
              <a:rPr lang="en-US" dirty="0" err="1"/>
              <a:t>rutrum</a:t>
            </a:r>
            <a:r>
              <a:rPr lang="en-US" dirty="0"/>
              <a:t> </a:t>
            </a:r>
            <a:r>
              <a:rPr lang="en-US" dirty="0" err="1"/>
              <a:t>quisque</a:t>
            </a:r>
            <a:r>
              <a:rPr lang="en-US" dirty="0"/>
              <a:t>. </a:t>
            </a:r>
            <a:r>
              <a:rPr lang="en-US" dirty="0" err="1"/>
              <a:t>Blandit</a:t>
            </a:r>
            <a:r>
              <a:rPr lang="en-US" dirty="0"/>
              <a:t> cursus </a:t>
            </a:r>
            <a:r>
              <a:rPr lang="en-US" dirty="0" err="1"/>
              <a:t>risus</a:t>
            </a:r>
            <a:r>
              <a:rPr lang="en-US" dirty="0"/>
              <a:t> at </a:t>
            </a:r>
            <a:r>
              <a:rPr lang="en-US" dirty="0" err="1"/>
              <a:t>ultrices</a:t>
            </a:r>
            <a:r>
              <a:rPr lang="en-US" dirty="0"/>
              <a:t> mi.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aliqua</a:t>
            </a:r>
            <a:r>
              <a:rPr lang="en-US" dirty="0"/>
              <a:t>. Non </a:t>
            </a:r>
            <a:r>
              <a:rPr lang="en-US" dirty="0" err="1"/>
              <a:t>curabitur</a:t>
            </a:r>
            <a:r>
              <a:rPr lang="en-US" dirty="0"/>
              <a:t> gravida </a:t>
            </a:r>
            <a:r>
              <a:rPr lang="en-US" dirty="0" err="1"/>
              <a:t>arcu</a:t>
            </a:r>
            <a:r>
              <a:rPr lang="en-US" dirty="0"/>
              <a:t> ac </a:t>
            </a:r>
            <a:r>
              <a:rPr lang="en-US" dirty="0" err="1"/>
              <a:t>tortor</a:t>
            </a:r>
            <a:r>
              <a:rPr lang="en-US" dirty="0"/>
              <a:t>. Dolor </a:t>
            </a:r>
            <a:r>
              <a:rPr lang="en-US" dirty="0" err="1"/>
              <a:t>morbi</a:t>
            </a:r>
            <a:r>
              <a:rPr lang="en-US" dirty="0"/>
              <a:t> non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risus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varius</a:t>
            </a:r>
            <a:r>
              <a:rPr lang="en-US" dirty="0"/>
              <a:t> </a:t>
            </a:r>
            <a:r>
              <a:rPr lang="en-US" dirty="0" err="1"/>
              <a:t>quam</a:t>
            </a:r>
            <a:r>
              <a:rPr lang="en-US" dirty="0"/>
              <a:t>.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7213B310-2CC7-8C4E-AF91-EBACF6DAF49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aliqua</a:t>
            </a:r>
            <a:r>
              <a:rPr lang="en-US" dirty="0"/>
              <a:t>. Non </a:t>
            </a:r>
            <a:r>
              <a:rPr lang="en-US" dirty="0" err="1"/>
              <a:t>curabitur</a:t>
            </a:r>
            <a:r>
              <a:rPr lang="en-US" dirty="0"/>
              <a:t> gravida </a:t>
            </a:r>
            <a:r>
              <a:rPr lang="en-US" dirty="0" err="1"/>
              <a:t>arcu</a:t>
            </a:r>
            <a:r>
              <a:rPr lang="en-US" dirty="0"/>
              <a:t> ac </a:t>
            </a:r>
            <a:r>
              <a:rPr lang="en-US" dirty="0" err="1"/>
              <a:t>tortor</a:t>
            </a:r>
            <a:r>
              <a:rPr lang="en-US" dirty="0"/>
              <a:t>. Dolor </a:t>
            </a:r>
            <a:r>
              <a:rPr lang="en-US" dirty="0" err="1"/>
              <a:t>morbi</a:t>
            </a:r>
            <a:r>
              <a:rPr lang="en-US" dirty="0"/>
              <a:t> non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risus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varius</a:t>
            </a:r>
            <a:r>
              <a:rPr lang="en-US" dirty="0"/>
              <a:t> </a:t>
            </a:r>
            <a:r>
              <a:rPr lang="en-US" dirty="0" err="1"/>
              <a:t>quam</a:t>
            </a:r>
            <a:r>
              <a:rPr lang="en-US" dirty="0"/>
              <a:t>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aliqua</a:t>
            </a:r>
            <a:r>
              <a:rPr lang="en-US" dirty="0"/>
              <a:t>. Non </a:t>
            </a:r>
            <a:r>
              <a:rPr lang="en-US" dirty="0" err="1"/>
              <a:t>curabitur</a:t>
            </a:r>
            <a:r>
              <a:rPr lang="en-US" dirty="0"/>
              <a:t> gravida </a:t>
            </a:r>
            <a:r>
              <a:rPr lang="en-US" dirty="0" err="1"/>
              <a:t>arcu</a:t>
            </a:r>
            <a:r>
              <a:rPr lang="en-US" dirty="0"/>
              <a:t> ac </a:t>
            </a:r>
            <a:r>
              <a:rPr lang="en-US" dirty="0" err="1"/>
              <a:t>tortor</a:t>
            </a:r>
            <a:r>
              <a:rPr lang="en-US" dirty="0"/>
              <a:t>. Dolor </a:t>
            </a:r>
            <a:r>
              <a:rPr lang="en-US" dirty="0" err="1"/>
              <a:t>morbi</a:t>
            </a:r>
            <a:r>
              <a:rPr lang="en-US" dirty="0"/>
              <a:t> non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risus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varius</a:t>
            </a:r>
            <a:r>
              <a:rPr lang="en-US" dirty="0"/>
              <a:t> </a:t>
            </a:r>
            <a:r>
              <a:rPr lang="en-US" dirty="0" err="1"/>
              <a:t>quam</a:t>
            </a:r>
            <a:r>
              <a:rPr lang="en-US" dirty="0"/>
              <a:t>. </a:t>
            </a:r>
            <a:r>
              <a:rPr lang="en-US" dirty="0" err="1"/>
              <a:t>Condimentum</a:t>
            </a:r>
            <a:r>
              <a:rPr lang="en-US" dirty="0"/>
              <a:t> id </a:t>
            </a:r>
            <a:r>
              <a:rPr lang="en-US" dirty="0" err="1"/>
              <a:t>venenatis</a:t>
            </a:r>
            <a:r>
              <a:rPr lang="en-US" dirty="0"/>
              <a:t> a </a:t>
            </a:r>
            <a:r>
              <a:rPr lang="en-US" dirty="0" err="1"/>
              <a:t>condimentum</a:t>
            </a:r>
            <a:r>
              <a:rPr lang="en-US" dirty="0"/>
              <a:t> vitae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pellentesque</a:t>
            </a:r>
            <a:r>
              <a:rPr lang="en-US" dirty="0"/>
              <a:t> habitant </a:t>
            </a:r>
            <a:r>
              <a:rPr lang="en-US" dirty="0" err="1"/>
              <a:t>morbi</a:t>
            </a:r>
            <a:r>
              <a:rPr lang="en-US" dirty="0"/>
              <a:t>.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lacus</a:t>
            </a:r>
            <a:r>
              <a:rPr lang="en-US" dirty="0"/>
              <a:t> </a:t>
            </a:r>
            <a:r>
              <a:rPr lang="en-US" dirty="0" err="1"/>
              <a:t>luctus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ac. Id semper </a:t>
            </a:r>
            <a:r>
              <a:rPr lang="en-US" dirty="0" err="1"/>
              <a:t>risus</a:t>
            </a:r>
            <a:r>
              <a:rPr lang="en-US" dirty="0"/>
              <a:t> in </a:t>
            </a:r>
            <a:r>
              <a:rPr lang="en-US" dirty="0" err="1"/>
              <a:t>hendrerit</a:t>
            </a:r>
            <a:r>
              <a:rPr lang="en-US" dirty="0"/>
              <a:t> gravida </a:t>
            </a:r>
            <a:r>
              <a:rPr lang="en-US" dirty="0" err="1"/>
              <a:t>rutrum</a:t>
            </a:r>
            <a:r>
              <a:rPr lang="en-US" dirty="0"/>
              <a:t> </a:t>
            </a:r>
            <a:r>
              <a:rPr lang="en-US" dirty="0" err="1"/>
              <a:t>quisque</a:t>
            </a:r>
            <a:r>
              <a:rPr lang="en-US" dirty="0"/>
              <a:t>. </a:t>
            </a:r>
            <a:r>
              <a:rPr lang="en-US" dirty="0" err="1"/>
              <a:t>Blandit</a:t>
            </a:r>
            <a:r>
              <a:rPr lang="en-US" dirty="0"/>
              <a:t> cursus </a:t>
            </a:r>
            <a:r>
              <a:rPr lang="en-US" dirty="0" err="1"/>
              <a:t>risus</a:t>
            </a:r>
            <a:r>
              <a:rPr lang="en-US" dirty="0"/>
              <a:t> at </a:t>
            </a:r>
            <a:r>
              <a:rPr lang="en-US" dirty="0" err="1"/>
              <a:t>ultrices</a:t>
            </a:r>
            <a:r>
              <a:rPr lang="en-US" dirty="0"/>
              <a:t> mi.</a:t>
            </a:r>
          </a:p>
        </p:txBody>
      </p:sp>
      <p:pic>
        <p:nvPicPr>
          <p:cNvPr id="21" name="Picture Placeholder 20" descr="A picture containing person, indoor&#10;&#10;Description automatically generated">
            <a:extLst>
              <a:ext uri="{FF2B5EF4-FFF2-40B4-BE49-F238E27FC236}">
                <a16:creationId xmlns:a16="http://schemas.microsoft.com/office/drawing/2014/main" id="{7193405A-0577-5D4E-A8B3-A88C9F8B0E06}"/>
              </a:ext>
            </a:extLst>
          </p:cNvPr>
          <p:cNvPicPr>
            <a:picLocks noGrp="1" noChangeAspect="1"/>
          </p:cNvPicPr>
          <p:nvPr>
            <p:ph type="pic" sz="quarter" idx="36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52" name="Text Placeholder 51">
            <a:extLst>
              <a:ext uri="{FF2B5EF4-FFF2-40B4-BE49-F238E27FC236}">
                <a16:creationId xmlns:a16="http://schemas.microsoft.com/office/drawing/2014/main" id="{0B373252-5ECB-A944-B125-FB29465B2CD2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 dirty="0"/>
              <a:t>26M</a:t>
            </a:r>
          </a:p>
        </p:txBody>
      </p:sp>
      <p:sp>
        <p:nvSpPr>
          <p:cNvPr id="57" name="Text Placeholder 56">
            <a:extLst>
              <a:ext uri="{FF2B5EF4-FFF2-40B4-BE49-F238E27FC236}">
                <a16:creationId xmlns:a16="http://schemas.microsoft.com/office/drawing/2014/main" id="{ACC22E80-C8F2-1F48-A3A8-56B96583809F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r>
              <a:rPr lang="en-US" baseline="30000" dirty="0"/>
              <a:t>$</a:t>
            </a:r>
            <a:r>
              <a:rPr lang="en-US" dirty="0"/>
              <a:t>8K</a:t>
            </a:r>
          </a:p>
        </p:txBody>
      </p:sp>
      <p:sp>
        <p:nvSpPr>
          <p:cNvPr id="60" name="Picture Placeholder 59">
            <a:extLst>
              <a:ext uri="{FF2B5EF4-FFF2-40B4-BE49-F238E27FC236}">
                <a16:creationId xmlns:a16="http://schemas.microsoft.com/office/drawing/2014/main" id="{82372444-58A4-224A-8641-F0D400FB5F6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5" name="Title 54">
            <a:extLst>
              <a:ext uri="{FF2B5EF4-FFF2-40B4-BE49-F238E27FC236}">
                <a16:creationId xmlns:a16="http://schemas.microsoft.com/office/drawing/2014/main" id="{011A9B66-F98D-DB4E-B7C0-8F9A1D018D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Dolor </a:t>
            </a:r>
            <a:r>
              <a:rPr lang="en-US" dirty="0" err="1"/>
              <a:t>morbi</a:t>
            </a:r>
            <a:r>
              <a:rPr lang="en-US" dirty="0"/>
              <a:t> non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risus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varius</a:t>
            </a:r>
            <a:r>
              <a:rPr lang="en-US" dirty="0"/>
              <a:t> </a:t>
            </a:r>
            <a:r>
              <a:rPr lang="en-US" dirty="0" err="1"/>
              <a:t>quam</a:t>
            </a:r>
            <a:endParaRPr lang="en-US" dirty="0"/>
          </a:p>
        </p:txBody>
      </p:sp>
      <p:sp>
        <p:nvSpPr>
          <p:cNvPr id="58" name="Text Placeholder 57">
            <a:extLst>
              <a:ext uri="{FF2B5EF4-FFF2-40B4-BE49-F238E27FC236}">
                <a16:creationId xmlns:a16="http://schemas.microsoft.com/office/drawing/2014/main" id="{4225C3A8-B441-254C-965D-213EDAC8217A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</a:t>
            </a:r>
          </a:p>
        </p:txBody>
      </p:sp>
      <p:sp>
        <p:nvSpPr>
          <p:cNvPr id="53" name="Text Placeholder 52">
            <a:extLst>
              <a:ext uri="{FF2B5EF4-FFF2-40B4-BE49-F238E27FC236}">
                <a16:creationId xmlns:a16="http://schemas.microsoft.com/office/drawing/2014/main" id="{56186DC0-733C-6A49-BA8E-8C29B2D1AABA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</a:t>
            </a:r>
          </a:p>
        </p:txBody>
      </p:sp>
    </p:spTree>
    <p:extLst>
      <p:ext uri="{BB962C8B-B14F-4D97-AF65-F5344CB8AC3E}">
        <p14:creationId xmlns:p14="http://schemas.microsoft.com/office/powerpoint/2010/main" val="23208586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5F86F-E30F-E745-9FE4-F8BA715375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Convallis a </a:t>
            </a:r>
            <a:r>
              <a:rPr lang="en-US" dirty="0" err="1"/>
              <a:t>cras</a:t>
            </a:r>
            <a:r>
              <a:rPr lang="en-US" dirty="0"/>
              <a:t> semper auctor </a:t>
            </a:r>
            <a:r>
              <a:rPr lang="en-US" dirty="0" err="1"/>
              <a:t>neque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AFF934-0C67-754A-AB8E-07EDC8CA91C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aliqua</a:t>
            </a:r>
            <a:r>
              <a:rPr lang="en-US" dirty="0"/>
              <a:t>.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lacus</a:t>
            </a:r>
            <a:r>
              <a:rPr lang="en-US" dirty="0"/>
              <a:t>. Cursus sit </a:t>
            </a:r>
            <a:r>
              <a:rPr lang="en-US" dirty="0" err="1"/>
              <a:t>amet</a:t>
            </a:r>
            <a:r>
              <a:rPr lang="en-US" dirty="0"/>
              <a:t> dictum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donec</a:t>
            </a:r>
            <a:r>
              <a:rPr lang="en-US" dirty="0"/>
              <a:t>.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ultrices</a:t>
            </a:r>
            <a:r>
              <a:rPr lang="en-US" dirty="0"/>
              <a:t> dui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mi.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sagittis</a:t>
            </a:r>
            <a:r>
              <a:rPr lang="en-US" dirty="0"/>
              <a:t> id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. Mi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 dolor magna </a:t>
            </a:r>
            <a:r>
              <a:rPr lang="en-US" dirty="0" err="1"/>
              <a:t>eget</a:t>
            </a:r>
            <a:r>
              <a:rPr lang="en-US" dirty="0"/>
              <a:t>. Convallis a </a:t>
            </a:r>
            <a:r>
              <a:rPr lang="en-US" dirty="0" err="1"/>
              <a:t>cras</a:t>
            </a:r>
            <a:r>
              <a:rPr lang="en-US" dirty="0"/>
              <a:t> semper auctor </a:t>
            </a:r>
            <a:r>
              <a:rPr lang="en-US" dirty="0" err="1"/>
              <a:t>neque</a:t>
            </a:r>
            <a:r>
              <a:rPr lang="en-US" dirty="0"/>
              <a:t> vitae tempus </a:t>
            </a:r>
            <a:r>
              <a:rPr lang="en-US" dirty="0" err="1"/>
              <a:t>quam</a:t>
            </a:r>
            <a:r>
              <a:rPr lang="en-US" dirty="0"/>
              <a:t> </a:t>
            </a:r>
            <a:r>
              <a:rPr lang="en-US" dirty="0" err="1"/>
              <a:t>pellentesque</a:t>
            </a:r>
            <a:r>
              <a:rPr lang="en-US" dirty="0"/>
              <a:t>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aliqua</a:t>
            </a:r>
            <a:r>
              <a:rPr lang="en-US" dirty="0"/>
              <a:t>.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lacus</a:t>
            </a:r>
            <a:r>
              <a:rPr lang="en-US" dirty="0"/>
              <a:t>. Cursus sit </a:t>
            </a:r>
            <a:r>
              <a:rPr lang="en-US" dirty="0" err="1"/>
              <a:t>amet</a:t>
            </a:r>
            <a:r>
              <a:rPr lang="en-US" dirty="0"/>
              <a:t> dictum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donec</a:t>
            </a:r>
            <a:r>
              <a:rPr lang="en-US" dirty="0"/>
              <a:t>.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ultrices</a:t>
            </a:r>
            <a:r>
              <a:rPr lang="en-US" dirty="0"/>
              <a:t> dui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mi.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sagittis</a:t>
            </a:r>
            <a:r>
              <a:rPr lang="en-US" dirty="0"/>
              <a:t> id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. Mi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 dolor magna </a:t>
            </a:r>
            <a:r>
              <a:rPr lang="en-US" dirty="0" err="1"/>
              <a:t>eget</a:t>
            </a:r>
            <a:r>
              <a:rPr lang="en-US" dirty="0"/>
              <a:t>.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93948B7-BAAA-3B41-A4DE-BD7F07A48BE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aliqua</a:t>
            </a:r>
            <a:r>
              <a:rPr lang="en-US" dirty="0"/>
              <a:t>.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lacus</a:t>
            </a:r>
            <a:r>
              <a:rPr lang="en-US" dirty="0"/>
              <a:t>. Cursus sit </a:t>
            </a:r>
            <a:r>
              <a:rPr lang="en-US" dirty="0" err="1"/>
              <a:t>amet</a:t>
            </a:r>
            <a:r>
              <a:rPr lang="en-US" dirty="0"/>
              <a:t> dictum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donec</a:t>
            </a:r>
            <a:r>
              <a:rPr lang="en-US" dirty="0"/>
              <a:t>.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ultrices</a:t>
            </a:r>
            <a:r>
              <a:rPr lang="en-US" dirty="0"/>
              <a:t> dui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mi.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sagittis</a:t>
            </a:r>
            <a:r>
              <a:rPr lang="en-US" dirty="0"/>
              <a:t> id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. Mi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 dolor magna </a:t>
            </a:r>
            <a:r>
              <a:rPr lang="en-US" dirty="0" err="1"/>
              <a:t>eget</a:t>
            </a:r>
            <a:r>
              <a:rPr lang="en-US" dirty="0"/>
              <a:t>. Convallis a </a:t>
            </a:r>
            <a:r>
              <a:rPr lang="en-US" dirty="0" err="1"/>
              <a:t>cras</a:t>
            </a:r>
            <a:r>
              <a:rPr lang="en-US" dirty="0"/>
              <a:t> semper auctor </a:t>
            </a:r>
            <a:r>
              <a:rPr lang="en-US" dirty="0" err="1"/>
              <a:t>neque</a:t>
            </a:r>
            <a:r>
              <a:rPr lang="en-US" dirty="0"/>
              <a:t> vitae tempus </a:t>
            </a:r>
            <a:r>
              <a:rPr lang="en-US" dirty="0" err="1"/>
              <a:t>quam</a:t>
            </a:r>
            <a:r>
              <a:rPr lang="en-US" dirty="0"/>
              <a:t> </a:t>
            </a:r>
            <a:r>
              <a:rPr lang="en-US" dirty="0" err="1"/>
              <a:t>pellentesque</a:t>
            </a:r>
            <a:r>
              <a:rPr lang="en-US" dirty="0"/>
              <a:t>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aliqua</a:t>
            </a:r>
            <a:r>
              <a:rPr lang="en-US" dirty="0"/>
              <a:t>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1EDE0DF-0B1F-C745-806D-76B767988D6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aliqua</a:t>
            </a:r>
            <a:r>
              <a:rPr lang="en-US" dirty="0"/>
              <a:t>.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lacus</a:t>
            </a:r>
            <a:r>
              <a:rPr lang="en-US" dirty="0"/>
              <a:t>. Cursus sit </a:t>
            </a:r>
            <a:r>
              <a:rPr lang="en-US" dirty="0" err="1"/>
              <a:t>amet</a:t>
            </a:r>
            <a:r>
              <a:rPr lang="en-US" dirty="0"/>
              <a:t> dictum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donec</a:t>
            </a:r>
            <a:r>
              <a:rPr lang="en-US" dirty="0"/>
              <a:t>.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ultrices</a:t>
            </a:r>
            <a:r>
              <a:rPr lang="en-US" dirty="0"/>
              <a:t> dui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mi.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sagittis</a:t>
            </a:r>
            <a:r>
              <a:rPr lang="en-US" dirty="0"/>
              <a:t> id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. Mi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 dolor magna </a:t>
            </a:r>
            <a:r>
              <a:rPr lang="en-US" dirty="0" err="1"/>
              <a:t>eget</a:t>
            </a:r>
            <a:r>
              <a:rPr lang="en-US" dirty="0"/>
              <a:t>. Convallis a </a:t>
            </a:r>
            <a:r>
              <a:rPr lang="en-US" dirty="0" err="1"/>
              <a:t>cras</a:t>
            </a:r>
            <a:r>
              <a:rPr lang="en-US" dirty="0"/>
              <a:t> semper auctor </a:t>
            </a:r>
            <a:r>
              <a:rPr lang="en-US" dirty="0" err="1"/>
              <a:t>neque</a:t>
            </a:r>
            <a:r>
              <a:rPr lang="en-US" dirty="0"/>
              <a:t> vitae tempus </a:t>
            </a:r>
            <a:r>
              <a:rPr lang="en-US" dirty="0" err="1"/>
              <a:t>quam</a:t>
            </a:r>
            <a:r>
              <a:rPr lang="en-US" dirty="0"/>
              <a:t> </a:t>
            </a:r>
            <a:r>
              <a:rPr lang="en-US" dirty="0" err="1"/>
              <a:t>pellentesque</a:t>
            </a:r>
            <a:r>
              <a:rPr lang="en-US" dirty="0"/>
              <a:t>.</a:t>
            </a:r>
          </a:p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aliqua</a:t>
            </a:r>
            <a:r>
              <a:rPr lang="en-US" dirty="0"/>
              <a:t>.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lacus</a:t>
            </a:r>
            <a:r>
              <a:rPr lang="en-US" dirty="0"/>
              <a:t>. Cursus sit </a:t>
            </a:r>
            <a:r>
              <a:rPr lang="en-US" dirty="0" err="1"/>
              <a:t>amet</a:t>
            </a:r>
            <a:r>
              <a:rPr lang="en-US" dirty="0"/>
              <a:t> dictum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donec</a:t>
            </a:r>
            <a:r>
              <a:rPr lang="en-US" dirty="0"/>
              <a:t>. 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6AAB368-49A7-9F4D-B041-BC801636060B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 dirty="0"/>
              <a:t>1,500K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2F97FA57-02F1-1149-A3CA-FC4CF96EFDAA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en-US" dirty="0"/>
              <a:t>Cursus sit </a:t>
            </a:r>
            <a:r>
              <a:rPr lang="en-US" dirty="0" err="1"/>
              <a:t>amet</a:t>
            </a:r>
            <a:r>
              <a:rPr lang="en-US" dirty="0"/>
              <a:t> dictum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amet</a:t>
            </a:r>
            <a:r>
              <a:rPr lang="en-US" dirty="0"/>
              <a:t> dictum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donec</a:t>
            </a:r>
            <a:endParaRPr lang="en-US" dirty="0"/>
          </a:p>
        </p:txBody>
      </p:sp>
      <p:sp>
        <p:nvSpPr>
          <p:cNvPr id="30" name="Picture Placeholder 29">
            <a:extLst>
              <a:ext uri="{FF2B5EF4-FFF2-40B4-BE49-F238E27FC236}">
                <a16:creationId xmlns:a16="http://schemas.microsoft.com/office/drawing/2014/main" id="{71EF3C85-BB92-9B45-86D8-12B5A46EBED3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D448ED5-07BB-E643-982C-B28FF5F8057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37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B9D9B518-B3FB-B64F-A59F-2645E14527A5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endParaRPr lang="en-US" dirty="0"/>
          </a:p>
        </p:txBody>
      </p:sp>
      <p:sp>
        <p:nvSpPr>
          <p:cNvPr id="29" name="Picture Placeholder 28">
            <a:extLst>
              <a:ext uri="{FF2B5EF4-FFF2-40B4-BE49-F238E27FC236}">
                <a16:creationId xmlns:a16="http://schemas.microsoft.com/office/drawing/2014/main" id="{D0F491AB-1760-BA46-9EB6-DDA0EB612598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7" name="Picture Placeholder 26" descr="A group of men wearing safety vests holding a sign&#10;&#10;Description automatically generated with low confidence">
            <a:extLst>
              <a:ext uri="{FF2B5EF4-FFF2-40B4-BE49-F238E27FC236}">
                <a16:creationId xmlns:a16="http://schemas.microsoft.com/office/drawing/2014/main" id="{E534FC25-584D-0747-884E-612E89A646A4}"/>
              </a:ext>
            </a:extLst>
          </p:cNvPr>
          <p:cNvPicPr>
            <a:picLocks noGrp="1" noChangeAspect="1"/>
          </p:cNvPicPr>
          <p:nvPr>
            <p:ph type="pic" sz="quarter" idx="36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CE6C34E1-745F-4A47-A0D1-EB0292761677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baseline="30000" dirty="0"/>
              <a:t>$</a:t>
            </a:r>
            <a:r>
              <a:rPr lang="en-US" dirty="0"/>
              <a:t>653K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CD66FCC7-A4C9-F147-84E8-08F771AE4DE8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</a:t>
            </a:r>
            <a:endParaRPr lang="en-US" dirty="0"/>
          </a:p>
        </p:txBody>
      </p:sp>
      <p:sp>
        <p:nvSpPr>
          <p:cNvPr id="31" name="Picture Placeholder 30">
            <a:extLst>
              <a:ext uri="{FF2B5EF4-FFF2-40B4-BE49-F238E27FC236}">
                <a16:creationId xmlns:a16="http://schemas.microsoft.com/office/drawing/2014/main" id="{F813C4D8-4017-D648-85CC-D55C47DD745E}"/>
              </a:ext>
            </a:extLst>
          </p:cNvPr>
          <p:cNvSpPr>
            <a:spLocks noGrp="1"/>
          </p:cNvSpPr>
          <p:nvPr>
            <p:ph type="pic" sz="quarter" idx="3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8" name="Picture Placeholder 27">
            <a:extLst>
              <a:ext uri="{FF2B5EF4-FFF2-40B4-BE49-F238E27FC236}">
                <a16:creationId xmlns:a16="http://schemas.microsoft.com/office/drawing/2014/main" id="{9945299F-0974-B941-952E-67AE609201A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33A49818-1E8D-E547-A3FE-C18828793E6E}"/>
              </a:ext>
            </a:extLst>
          </p:cNvPr>
          <p:cNvSpPr>
            <a:spLocks noGrp="1"/>
          </p:cNvSpPr>
          <p:nvPr>
            <p:ph type="pic" sz="quarter" idx="4294967295"/>
          </p:nvPr>
        </p:nvSpPr>
        <p:spPr>
          <a:xfrm>
            <a:off x="9573627" y="4714875"/>
            <a:ext cx="1685925" cy="16859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9472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25936E9-B9A4-3F42-A8E9-F480C974B1A8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ACA66F6-93E1-9542-9BF8-9EC67E1D88CD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/>
              <a:t>54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E654B45-D361-4546-BA63-30CA8629DAC6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endParaRPr lang="en-US" dirty="0"/>
          </a:p>
        </p:txBody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F5E61069-057E-CF46-98C5-E62C8EC36636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3" name="Picture Placeholder 32">
            <a:extLst>
              <a:ext uri="{FF2B5EF4-FFF2-40B4-BE49-F238E27FC236}">
                <a16:creationId xmlns:a16="http://schemas.microsoft.com/office/drawing/2014/main" id="{D73CDACD-02E7-C842-A203-D48D3930E044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69ADFB2-69C8-404E-9634-9D85DE8163B8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 dirty="0"/>
              <a:t>$7K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5821E72-C425-B04C-AA69-9978C76D6C0B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endParaRPr lang="en-US" dirty="0"/>
          </a:p>
        </p:txBody>
      </p:sp>
      <p:sp>
        <p:nvSpPr>
          <p:cNvPr id="34" name="Picture Placeholder 33">
            <a:extLst>
              <a:ext uri="{FF2B5EF4-FFF2-40B4-BE49-F238E27FC236}">
                <a16:creationId xmlns:a16="http://schemas.microsoft.com/office/drawing/2014/main" id="{41AE6783-A8B9-0547-A978-FD5023C12ADA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889302D-3138-FA4D-B4CC-585D6DAAE05C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r>
              <a:rPr lang="en-US" dirty="0"/>
              <a:t>24K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9AFD1D0F-BC02-D144-A5A9-491883FBC560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endParaRPr lang="en-US" dirty="0"/>
          </a:p>
        </p:txBody>
      </p:sp>
      <p:sp>
        <p:nvSpPr>
          <p:cNvPr id="35" name="Picture Placeholder 34">
            <a:extLst>
              <a:ext uri="{FF2B5EF4-FFF2-40B4-BE49-F238E27FC236}">
                <a16:creationId xmlns:a16="http://schemas.microsoft.com/office/drawing/2014/main" id="{EA4B5648-BFF7-4A44-BE0D-64B0EFE2DF61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088AC134-FEDF-FE4A-A03F-78D912549B0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aliqua</a:t>
            </a:r>
            <a:r>
              <a:rPr lang="en-US" dirty="0"/>
              <a:t>.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lacus</a:t>
            </a:r>
            <a:r>
              <a:rPr lang="en-US" dirty="0"/>
              <a:t>. Cursus sit </a:t>
            </a:r>
            <a:r>
              <a:rPr lang="en-US" dirty="0" err="1"/>
              <a:t>amet</a:t>
            </a:r>
            <a:r>
              <a:rPr lang="en-US" dirty="0"/>
              <a:t> dictum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donec</a:t>
            </a:r>
            <a:r>
              <a:rPr lang="en-US" dirty="0"/>
              <a:t>.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ultrices</a:t>
            </a:r>
            <a:r>
              <a:rPr lang="en-US" dirty="0"/>
              <a:t> dui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mi.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sagittis</a:t>
            </a:r>
            <a:r>
              <a:rPr lang="en-US" dirty="0"/>
              <a:t> id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. Mi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 dolor magna </a:t>
            </a:r>
            <a:r>
              <a:rPr lang="en-US" dirty="0" err="1"/>
              <a:t>eget</a:t>
            </a:r>
            <a:r>
              <a:rPr lang="en-US" dirty="0"/>
              <a:t>. Convallis a </a:t>
            </a:r>
            <a:r>
              <a:rPr lang="en-US" dirty="0" err="1"/>
              <a:t>cras</a:t>
            </a:r>
            <a:r>
              <a:rPr lang="en-US" dirty="0"/>
              <a:t> semper auctor </a:t>
            </a:r>
            <a:r>
              <a:rPr lang="en-US" dirty="0" err="1"/>
              <a:t>neque</a:t>
            </a:r>
            <a:r>
              <a:rPr lang="en-US" dirty="0"/>
              <a:t> vitae tempus </a:t>
            </a:r>
            <a:r>
              <a:rPr lang="en-US" dirty="0" err="1"/>
              <a:t>quam</a:t>
            </a:r>
            <a:r>
              <a:rPr lang="en-US" dirty="0"/>
              <a:t> </a:t>
            </a:r>
            <a:r>
              <a:rPr lang="en-US" dirty="0" err="1"/>
              <a:t>pellentesque</a:t>
            </a:r>
            <a:r>
              <a:rPr lang="en-US" dirty="0"/>
              <a:t>. A </a:t>
            </a:r>
            <a:r>
              <a:rPr lang="en-US" dirty="0" err="1"/>
              <a:t>condimentum</a:t>
            </a:r>
            <a:r>
              <a:rPr lang="en-US" dirty="0"/>
              <a:t> vitae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pellentesque</a:t>
            </a:r>
            <a:r>
              <a:rPr lang="en-US" dirty="0"/>
              <a:t> habitant. Semper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duis</a:t>
            </a:r>
            <a:r>
              <a:rPr lang="en-US" dirty="0"/>
              <a:t> at </a:t>
            </a:r>
            <a:r>
              <a:rPr lang="en-US" dirty="0" err="1"/>
              <a:t>tellus</a:t>
            </a:r>
            <a:r>
              <a:rPr lang="en-US" dirty="0"/>
              <a:t> at </a:t>
            </a:r>
            <a:r>
              <a:rPr lang="en-US" dirty="0" err="1"/>
              <a:t>urna</a:t>
            </a:r>
            <a:r>
              <a:rPr lang="en-US" dirty="0"/>
              <a:t> </a:t>
            </a:r>
            <a:r>
              <a:rPr lang="en-US" dirty="0" err="1"/>
              <a:t>condimentum</a:t>
            </a:r>
            <a:r>
              <a:rPr lang="en-US" dirty="0"/>
              <a:t>. </a:t>
            </a:r>
            <a:r>
              <a:rPr lang="en-US" dirty="0" err="1"/>
              <a:t>Accumsan</a:t>
            </a:r>
            <a:r>
              <a:rPr lang="en-US" dirty="0"/>
              <a:t> in </a:t>
            </a:r>
            <a:r>
              <a:rPr lang="en-US" dirty="0" err="1"/>
              <a:t>nisl</a:t>
            </a:r>
            <a:r>
              <a:rPr lang="en-US" dirty="0"/>
              <a:t> nisi </a:t>
            </a:r>
            <a:r>
              <a:rPr lang="en-US" dirty="0" err="1"/>
              <a:t>scelerisque</a:t>
            </a:r>
            <a:r>
              <a:rPr lang="en-US" dirty="0"/>
              <a:t>. </a:t>
            </a:r>
          </a:p>
          <a:p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, sed do </a:t>
            </a:r>
            <a:r>
              <a:rPr lang="en-US" sz="1050" dirty="0" err="1"/>
              <a:t>eiusmod</a:t>
            </a:r>
            <a:r>
              <a:rPr lang="en-US" sz="1050" dirty="0"/>
              <a:t> </a:t>
            </a:r>
            <a:r>
              <a:rPr lang="en-US" sz="1050" dirty="0" err="1"/>
              <a:t>tempor</a:t>
            </a:r>
            <a:r>
              <a:rPr lang="en-US" sz="1050" dirty="0"/>
              <a:t> </a:t>
            </a:r>
            <a:r>
              <a:rPr lang="en-US" sz="1050" dirty="0" err="1"/>
              <a:t>incididunt</a:t>
            </a:r>
            <a:r>
              <a:rPr lang="en-US" sz="1050" dirty="0"/>
              <a:t> </a:t>
            </a:r>
            <a:r>
              <a:rPr lang="en-US" sz="1050" dirty="0" err="1"/>
              <a:t>ut</a:t>
            </a:r>
            <a:r>
              <a:rPr lang="en-US" sz="1050" dirty="0"/>
              <a:t> </a:t>
            </a:r>
            <a:r>
              <a:rPr lang="en-US" sz="1050" dirty="0" err="1"/>
              <a:t>labore</a:t>
            </a:r>
            <a:r>
              <a:rPr lang="en-US" sz="1050" dirty="0"/>
              <a:t> et dolore magna </a:t>
            </a:r>
            <a:r>
              <a:rPr lang="en-US" sz="1050" dirty="0" err="1"/>
              <a:t>aliqua</a:t>
            </a:r>
            <a:r>
              <a:rPr lang="en-US" sz="1050" dirty="0"/>
              <a:t>. </a:t>
            </a:r>
            <a:r>
              <a:rPr lang="en-US" sz="1050" dirty="0" err="1"/>
              <a:t>Amet</a:t>
            </a:r>
            <a:r>
              <a:rPr lang="en-US" sz="1050" dirty="0"/>
              <a:t> </a:t>
            </a:r>
            <a:r>
              <a:rPr lang="en-US" sz="1050" dirty="0" err="1"/>
              <a:t>mattis</a:t>
            </a:r>
            <a:r>
              <a:rPr lang="en-US" sz="1050" dirty="0"/>
              <a:t> </a:t>
            </a:r>
            <a:r>
              <a:rPr lang="en-US" sz="1050" dirty="0" err="1"/>
              <a:t>vulputate</a:t>
            </a:r>
            <a:r>
              <a:rPr lang="en-US" sz="1050" dirty="0"/>
              <a:t> </a:t>
            </a:r>
            <a:r>
              <a:rPr lang="en-US" sz="1050" dirty="0" err="1"/>
              <a:t>enim</a:t>
            </a:r>
            <a:r>
              <a:rPr lang="en-US" sz="1050" dirty="0"/>
              <a:t> </a:t>
            </a:r>
            <a:r>
              <a:rPr lang="en-US" sz="1050" dirty="0" err="1"/>
              <a:t>nulla</a:t>
            </a:r>
            <a:r>
              <a:rPr lang="en-US" sz="1050" dirty="0"/>
              <a:t> </a:t>
            </a:r>
            <a:r>
              <a:rPr lang="en-US" sz="1050" dirty="0" err="1"/>
              <a:t>aliquet</a:t>
            </a:r>
            <a:r>
              <a:rPr lang="en-US" sz="1050" dirty="0"/>
              <a:t> </a:t>
            </a:r>
            <a:r>
              <a:rPr lang="en-US" sz="1050" dirty="0" err="1"/>
              <a:t>porttitor</a:t>
            </a:r>
            <a:r>
              <a:rPr lang="en-US" sz="1050" dirty="0"/>
              <a:t> </a:t>
            </a:r>
            <a:r>
              <a:rPr lang="en-US" sz="1050" dirty="0" err="1"/>
              <a:t>lacus</a:t>
            </a:r>
            <a:r>
              <a:rPr lang="en-US" sz="1050" dirty="0"/>
              <a:t>. Cursus sit </a:t>
            </a:r>
            <a:r>
              <a:rPr lang="en-US" sz="1050" dirty="0" err="1"/>
              <a:t>amet</a:t>
            </a:r>
            <a:r>
              <a:rPr lang="en-US" sz="1050" dirty="0"/>
              <a:t> dictum sit </a:t>
            </a:r>
            <a:r>
              <a:rPr lang="en-US" sz="1050" dirty="0" err="1"/>
              <a:t>amet</a:t>
            </a:r>
            <a:r>
              <a:rPr lang="en-US" sz="1050" dirty="0"/>
              <a:t> </a:t>
            </a:r>
            <a:r>
              <a:rPr lang="en-US" sz="1050" dirty="0" err="1"/>
              <a:t>justo</a:t>
            </a:r>
            <a:r>
              <a:rPr lang="en-US" sz="1050" dirty="0"/>
              <a:t> </a:t>
            </a:r>
            <a:r>
              <a:rPr lang="en-US" sz="1050" dirty="0" err="1"/>
              <a:t>donec</a:t>
            </a:r>
            <a:r>
              <a:rPr lang="en-US" sz="1050" dirty="0"/>
              <a:t>. </a:t>
            </a:r>
            <a:r>
              <a:rPr lang="en-US" sz="1050" dirty="0" err="1"/>
              <a:t>Nec</a:t>
            </a:r>
            <a:r>
              <a:rPr lang="en-US" sz="1050" dirty="0"/>
              <a:t> </a:t>
            </a:r>
            <a:r>
              <a:rPr lang="en-US" sz="1050" dirty="0" err="1"/>
              <a:t>ultrices</a:t>
            </a:r>
            <a:r>
              <a:rPr lang="en-US" sz="1050" dirty="0"/>
              <a:t> dui </a:t>
            </a:r>
            <a:r>
              <a:rPr lang="en-US" sz="1050" dirty="0" err="1"/>
              <a:t>sapien</a:t>
            </a:r>
            <a:r>
              <a:rPr lang="en-US" sz="1050" dirty="0"/>
              <a:t> </a:t>
            </a:r>
            <a:r>
              <a:rPr lang="en-US" sz="1050" dirty="0" err="1"/>
              <a:t>eget</a:t>
            </a:r>
            <a:r>
              <a:rPr lang="en-US" sz="1050" dirty="0"/>
              <a:t> mi. </a:t>
            </a:r>
            <a:r>
              <a:rPr lang="en-US" sz="1050" dirty="0" err="1"/>
              <a:t>Velit</a:t>
            </a:r>
            <a:r>
              <a:rPr lang="en-US" sz="1050" dirty="0"/>
              <a:t> </a:t>
            </a:r>
            <a:r>
              <a:rPr lang="en-US" sz="1050" dirty="0" err="1"/>
              <a:t>aliquet</a:t>
            </a:r>
            <a:r>
              <a:rPr lang="en-US" sz="1050" dirty="0"/>
              <a:t> </a:t>
            </a:r>
            <a:r>
              <a:rPr lang="en-US" sz="1050" dirty="0" err="1"/>
              <a:t>sagittis</a:t>
            </a:r>
            <a:r>
              <a:rPr lang="en-US" sz="1050" dirty="0"/>
              <a:t> id </a:t>
            </a:r>
            <a:r>
              <a:rPr lang="en-US" sz="1050" dirty="0" err="1"/>
              <a:t>consectetur</a:t>
            </a:r>
            <a:r>
              <a:rPr lang="en-US" sz="1050" dirty="0"/>
              <a:t> </a:t>
            </a:r>
            <a:r>
              <a:rPr lang="en-US" sz="1050" dirty="0" err="1"/>
              <a:t>purus</a:t>
            </a:r>
            <a:r>
              <a:rPr lang="en-US" sz="1050" dirty="0"/>
              <a:t> </a:t>
            </a:r>
            <a:r>
              <a:rPr lang="en-US" sz="1050" dirty="0" err="1"/>
              <a:t>ut</a:t>
            </a:r>
            <a:r>
              <a:rPr lang="en-US" sz="1050" dirty="0"/>
              <a:t> </a:t>
            </a:r>
            <a:r>
              <a:rPr lang="en-US" sz="1050" dirty="0" err="1"/>
              <a:t>faucibus</a:t>
            </a:r>
            <a:r>
              <a:rPr lang="en-US" sz="1050" dirty="0"/>
              <a:t>. Mi </a:t>
            </a:r>
            <a:r>
              <a:rPr lang="en-US" sz="1050" dirty="0" err="1"/>
              <a:t>quis</a:t>
            </a:r>
            <a:r>
              <a:rPr lang="en-US" sz="1050" dirty="0"/>
              <a:t> </a:t>
            </a:r>
            <a:r>
              <a:rPr lang="en-US" sz="1050" dirty="0" err="1"/>
              <a:t>hendrerit</a:t>
            </a:r>
            <a:r>
              <a:rPr lang="en-US" sz="1050" dirty="0"/>
              <a:t> dolor magna </a:t>
            </a:r>
            <a:r>
              <a:rPr lang="en-US" sz="1050" dirty="0" err="1"/>
              <a:t>eget</a:t>
            </a:r>
            <a:r>
              <a:rPr lang="en-US" sz="1050" dirty="0"/>
              <a:t>. Convallis a </a:t>
            </a:r>
            <a:r>
              <a:rPr lang="en-US" sz="1050" dirty="0" err="1"/>
              <a:t>cras</a:t>
            </a:r>
            <a:r>
              <a:rPr lang="en-US" sz="1050" dirty="0"/>
              <a:t> semper auctor </a:t>
            </a:r>
            <a:r>
              <a:rPr lang="en-US" sz="1050" dirty="0" err="1"/>
              <a:t>neque</a:t>
            </a:r>
            <a:r>
              <a:rPr lang="en-US" sz="1050" dirty="0"/>
              <a:t> vitae tempus </a:t>
            </a:r>
            <a:r>
              <a:rPr lang="en-US" sz="1050" dirty="0" err="1"/>
              <a:t>quam</a:t>
            </a:r>
            <a:r>
              <a:rPr lang="en-US" sz="1050" dirty="0"/>
              <a:t> </a:t>
            </a:r>
            <a:r>
              <a:rPr lang="en-US" sz="1050" dirty="0" err="1"/>
              <a:t>pellentesque</a:t>
            </a:r>
            <a:r>
              <a:rPr lang="en-US" sz="1050" dirty="0"/>
              <a:t>. </a:t>
            </a:r>
          </a:p>
        </p:txBody>
      </p:sp>
      <p:sp>
        <p:nvSpPr>
          <p:cNvPr id="17" name="Title 16">
            <a:extLst>
              <a:ext uri="{FF2B5EF4-FFF2-40B4-BE49-F238E27FC236}">
                <a16:creationId xmlns:a16="http://schemas.microsoft.com/office/drawing/2014/main" id="{D0F8877E-45B6-9443-8C5F-147388A29E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endParaRPr lang="en-US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2798898-A567-814B-B1CC-2119F18793C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aliqua</a:t>
            </a:r>
            <a:r>
              <a:rPr lang="en-US" dirty="0"/>
              <a:t>.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lacus</a:t>
            </a:r>
            <a:r>
              <a:rPr lang="en-US" dirty="0"/>
              <a:t>. Cursus sit </a:t>
            </a:r>
            <a:r>
              <a:rPr lang="en-US" dirty="0" err="1"/>
              <a:t>amet</a:t>
            </a:r>
            <a:r>
              <a:rPr lang="en-US" dirty="0"/>
              <a:t> dictum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donec</a:t>
            </a:r>
            <a:r>
              <a:rPr lang="en-US" dirty="0"/>
              <a:t>.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ultrices</a:t>
            </a:r>
            <a:r>
              <a:rPr lang="en-US" dirty="0"/>
              <a:t> dui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mi.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sagittis</a:t>
            </a:r>
            <a:r>
              <a:rPr lang="en-US" dirty="0"/>
              <a:t> id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. Mi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 dolor magna </a:t>
            </a:r>
            <a:r>
              <a:rPr lang="en-US" dirty="0" err="1"/>
              <a:t>eget</a:t>
            </a:r>
            <a:r>
              <a:rPr lang="en-US" dirty="0"/>
              <a:t>. Convallis a </a:t>
            </a:r>
            <a:r>
              <a:rPr lang="en-US" dirty="0" err="1"/>
              <a:t>cras</a:t>
            </a:r>
            <a:r>
              <a:rPr lang="en-US" dirty="0"/>
              <a:t> semper auctor </a:t>
            </a:r>
            <a:r>
              <a:rPr lang="en-US" dirty="0" err="1"/>
              <a:t>neque</a:t>
            </a:r>
            <a:r>
              <a:rPr lang="en-US" dirty="0"/>
              <a:t> vitae tempus </a:t>
            </a:r>
            <a:r>
              <a:rPr lang="en-US" dirty="0" err="1"/>
              <a:t>quam</a:t>
            </a:r>
            <a:r>
              <a:rPr lang="en-US" dirty="0"/>
              <a:t> </a:t>
            </a:r>
            <a:r>
              <a:rPr lang="en-US" dirty="0" err="1"/>
              <a:t>pellentesque</a:t>
            </a:r>
            <a:r>
              <a:rPr lang="en-US" dirty="0"/>
              <a:t>. A </a:t>
            </a:r>
            <a:r>
              <a:rPr lang="en-US" dirty="0" err="1"/>
              <a:t>condimentum</a:t>
            </a:r>
            <a:r>
              <a:rPr lang="en-US" dirty="0"/>
              <a:t> vitae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pellentesque</a:t>
            </a:r>
            <a:r>
              <a:rPr lang="en-US" dirty="0"/>
              <a:t> habitant. Semper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duis</a:t>
            </a:r>
            <a:r>
              <a:rPr lang="en-US" dirty="0"/>
              <a:t> at </a:t>
            </a:r>
            <a:r>
              <a:rPr lang="en-US" dirty="0" err="1"/>
              <a:t>tellus</a:t>
            </a:r>
            <a:r>
              <a:rPr lang="en-US" dirty="0"/>
              <a:t> at </a:t>
            </a:r>
            <a:r>
              <a:rPr lang="en-US" dirty="0" err="1"/>
              <a:t>urna</a:t>
            </a:r>
            <a:r>
              <a:rPr lang="en-US" dirty="0"/>
              <a:t> </a:t>
            </a:r>
            <a:r>
              <a:rPr lang="en-US" dirty="0" err="1"/>
              <a:t>condimentum</a:t>
            </a:r>
            <a:r>
              <a:rPr lang="en-US" dirty="0"/>
              <a:t>. </a:t>
            </a:r>
            <a:r>
              <a:rPr lang="en-US" dirty="0" err="1"/>
              <a:t>Accumsan</a:t>
            </a:r>
            <a:r>
              <a:rPr lang="en-US" dirty="0"/>
              <a:t> in </a:t>
            </a:r>
            <a:r>
              <a:rPr lang="en-US" dirty="0" err="1"/>
              <a:t>nisl</a:t>
            </a:r>
            <a:r>
              <a:rPr lang="en-US" dirty="0"/>
              <a:t> nisi </a:t>
            </a:r>
            <a:r>
              <a:rPr lang="en-US" dirty="0" err="1"/>
              <a:t>scelerisque</a:t>
            </a:r>
            <a:r>
              <a:rPr lang="en-US" dirty="0"/>
              <a:t>. </a:t>
            </a:r>
          </a:p>
        </p:txBody>
      </p:sp>
      <p:sp>
        <p:nvSpPr>
          <p:cNvPr id="30" name="Picture Placeholder 29">
            <a:extLst>
              <a:ext uri="{FF2B5EF4-FFF2-40B4-BE49-F238E27FC236}">
                <a16:creationId xmlns:a16="http://schemas.microsoft.com/office/drawing/2014/main" id="{0AD911A0-4801-2C40-B0A1-9565E0D7F7B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2" name="Picture Placeholder 21" descr="A picture containing floor, indoor, furniture&#10;&#10;Description automatically generated">
            <a:extLst>
              <a:ext uri="{FF2B5EF4-FFF2-40B4-BE49-F238E27FC236}">
                <a16:creationId xmlns:a16="http://schemas.microsoft.com/office/drawing/2014/main" id="{65249F95-B4A0-B14C-A691-DA53C09EB767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31" name="Picture Placeholder 30">
            <a:extLst>
              <a:ext uri="{FF2B5EF4-FFF2-40B4-BE49-F238E27FC236}">
                <a16:creationId xmlns:a16="http://schemas.microsoft.com/office/drawing/2014/main" id="{0DE5D9A5-770D-7545-80A6-4641A55FE68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1677094-049D-0043-9375-2EF7F9C893A9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/>
              <a:t>1.2M</a:t>
            </a:r>
          </a:p>
        </p:txBody>
      </p:sp>
    </p:spTree>
    <p:extLst>
      <p:ext uri="{BB962C8B-B14F-4D97-AF65-F5344CB8AC3E}">
        <p14:creationId xmlns:p14="http://schemas.microsoft.com/office/powerpoint/2010/main" val="35386440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1677094-049D-0043-9375-2EF7F9C893A9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/>
              <a:t>1.2M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25936E9-B9A4-3F42-A8E9-F480C974B1A8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ACA66F6-93E1-9542-9BF8-9EC67E1D88CD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/>
              <a:t>54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E654B45-D361-4546-BA63-30CA8629DAC6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endParaRPr lang="en-US" dirty="0"/>
          </a:p>
        </p:txBody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F5E61069-057E-CF46-98C5-E62C8EC36636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3" name="Picture Placeholder 32">
            <a:extLst>
              <a:ext uri="{FF2B5EF4-FFF2-40B4-BE49-F238E27FC236}">
                <a16:creationId xmlns:a16="http://schemas.microsoft.com/office/drawing/2014/main" id="{D73CDACD-02E7-C842-A203-D48D3930E044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69ADFB2-69C8-404E-9634-9D85DE8163B8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 dirty="0"/>
              <a:t>$7K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5821E72-C425-B04C-AA69-9978C76D6C0B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endParaRPr lang="en-US" dirty="0"/>
          </a:p>
        </p:txBody>
      </p:sp>
      <p:sp>
        <p:nvSpPr>
          <p:cNvPr id="34" name="Picture Placeholder 33">
            <a:extLst>
              <a:ext uri="{FF2B5EF4-FFF2-40B4-BE49-F238E27FC236}">
                <a16:creationId xmlns:a16="http://schemas.microsoft.com/office/drawing/2014/main" id="{41AE6783-A8B9-0547-A978-FD5023C12ADA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889302D-3138-FA4D-B4CC-585D6DAAE05C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r>
              <a:rPr lang="en-US" dirty="0"/>
              <a:t>24K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9AFD1D0F-BC02-D144-A5A9-491883FBC560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endParaRPr lang="en-US" dirty="0"/>
          </a:p>
        </p:txBody>
      </p:sp>
      <p:sp>
        <p:nvSpPr>
          <p:cNvPr id="35" name="Picture Placeholder 34">
            <a:extLst>
              <a:ext uri="{FF2B5EF4-FFF2-40B4-BE49-F238E27FC236}">
                <a16:creationId xmlns:a16="http://schemas.microsoft.com/office/drawing/2014/main" id="{EA4B5648-BFF7-4A44-BE0D-64B0EFE2DF61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088AC134-FEDF-FE4A-A03F-78D912549B0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aliqua</a:t>
            </a:r>
            <a:r>
              <a:rPr lang="en-US" dirty="0"/>
              <a:t>.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lacus</a:t>
            </a:r>
            <a:r>
              <a:rPr lang="en-US" dirty="0"/>
              <a:t>. Cursus sit </a:t>
            </a:r>
            <a:r>
              <a:rPr lang="en-US" dirty="0" err="1"/>
              <a:t>amet</a:t>
            </a:r>
            <a:r>
              <a:rPr lang="en-US" dirty="0"/>
              <a:t> dictum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donec</a:t>
            </a:r>
            <a:r>
              <a:rPr lang="en-US" dirty="0"/>
              <a:t>.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ultrices</a:t>
            </a:r>
            <a:r>
              <a:rPr lang="en-US" dirty="0"/>
              <a:t> dui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mi.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sagittis</a:t>
            </a:r>
            <a:r>
              <a:rPr lang="en-US" dirty="0"/>
              <a:t> id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. Mi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 dolor magna </a:t>
            </a:r>
            <a:r>
              <a:rPr lang="en-US" dirty="0" err="1"/>
              <a:t>eget</a:t>
            </a:r>
            <a:r>
              <a:rPr lang="en-US" dirty="0"/>
              <a:t>. Convallis a </a:t>
            </a:r>
            <a:r>
              <a:rPr lang="en-US" dirty="0" err="1"/>
              <a:t>cras</a:t>
            </a:r>
            <a:r>
              <a:rPr lang="en-US" dirty="0"/>
              <a:t> semper auctor </a:t>
            </a:r>
            <a:r>
              <a:rPr lang="en-US" dirty="0" err="1"/>
              <a:t>neque</a:t>
            </a:r>
            <a:r>
              <a:rPr lang="en-US" dirty="0"/>
              <a:t> vitae tempus </a:t>
            </a:r>
            <a:r>
              <a:rPr lang="en-US" dirty="0" err="1"/>
              <a:t>quam</a:t>
            </a:r>
            <a:r>
              <a:rPr lang="en-US" dirty="0"/>
              <a:t> </a:t>
            </a:r>
            <a:r>
              <a:rPr lang="en-US" dirty="0" err="1"/>
              <a:t>pellentesque</a:t>
            </a:r>
            <a:r>
              <a:rPr lang="en-US" dirty="0"/>
              <a:t>. A </a:t>
            </a:r>
            <a:r>
              <a:rPr lang="en-US" dirty="0" err="1"/>
              <a:t>condimentum</a:t>
            </a:r>
            <a:r>
              <a:rPr lang="en-US" dirty="0"/>
              <a:t> vitae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pellentesque</a:t>
            </a:r>
            <a:r>
              <a:rPr lang="en-US" dirty="0"/>
              <a:t> habitant. Semper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duis</a:t>
            </a:r>
            <a:r>
              <a:rPr lang="en-US" dirty="0"/>
              <a:t> at </a:t>
            </a:r>
            <a:r>
              <a:rPr lang="en-US" dirty="0" err="1"/>
              <a:t>tellus</a:t>
            </a:r>
            <a:r>
              <a:rPr lang="en-US" dirty="0"/>
              <a:t> at </a:t>
            </a:r>
            <a:r>
              <a:rPr lang="en-US" dirty="0" err="1"/>
              <a:t>urna</a:t>
            </a:r>
            <a:r>
              <a:rPr lang="en-US" dirty="0"/>
              <a:t> </a:t>
            </a:r>
            <a:r>
              <a:rPr lang="en-US" dirty="0" err="1"/>
              <a:t>condimentum</a:t>
            </a:r>
            <a:r>
              <a:rPr lang="en-US" dirty="0"/>
              <a:t>. </a:t>
            </a:r>
            <a:r>
              <a:rPr lang="en-US" dirty="0" err="1"/>
              <a:t>Accumsan</a:t>
            </a:r>
            <a:r>
              <a:rPr lang="en-US" dirty="0"/>
              <a:t> in </a:t>
            </a:r>
            <a:r>
              <a:rPr lang="en-US" dirty="0" err="1"/>
              <a:t>nisl</a:t>
            </a:r>
            <a:r>
              <a:rPr lang="en-US" dirty="0"/>
              <a:t> nisi </a:t>
            </a:r>
            <a:r>
              <a:rPr lang="en-US" dirty="0" err="1"/>
              <a:t>scelerisque</a:t>
            </a:r>
            <a:r>
              <a:rPr lang="en-US" dirty="0"/>
              <a:t>. </a:t>
            </a:r>
          </a:p>
          <a:p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, sed do </a:t>
            </a:r>
            <a:r>
              <a:rPr lang="en-US" sz="1050" dirty="0" err="1"/>
              <a:t>eiusmod</a:t>
            </a:r>
            <a:r>
              <a:rPr lang="en-US" sz="1050" dirty="0"/>
              <a:t> </a:t>
            </a:r>
            <a:r>
              <a:rPr lang="en-US" sz="1050" dirty="0" err="1"/>
              <a:t>tempor</a:t>
            </a:r>
            <a:r>
              <a:rPr lang="en-US" sz="1050" dirty="0"/>
              <a:t> </a:t>
            </a:r>
            <a:r>
              <a:rPr lang="en-US" sz="1050" dirty="0" err="1"/>
              <a:t>incididunt</a:t>
            </a:r>
            <a:r>
              <a:rPr lang="en-US" sz="1050" dirty="0"/>
              <a:t> </a:t>
            </a:r>
            <a:r>
              <a:rPr lang="en-US" sz="1050" dirty="0" err="1"/>
              <a:t>ut</a:t>
            </a:r>
            <a:r>
              <a:rPr lang="en-US" sz="1050" dirty="0"/>
              <a:t> </a:t>
            </a:r>
            <a:r>
              <a:rPr lang="en-US" sz="1050" dirty="0" err="1"/>
              <a:t>labore</a:t>
            </a:r>
            <a:r>
              <a:rPr lang="en-US" sz="1050" dirty="0"/>
              <a:t> et dolore magna </a:t>
            </a:r>
            <a:r>
              <a:rPr lang="en-US" sz="1050" dirty="0" err="1"/>
              <a:t>aliqua</a:t>
            </a:r>
            <a:r>
              <a:rPr lang="en-US" sz="1050" dirty="0"/>
              <a:t>. </a:t>
            </a:r>
            <a:r>
              <a:rPr lang="en-US" sz="1050" dirty="0" err="1"/>
              <a:t>Amet</a:t>
            </a:r>
            <a:r>
              <a:rPr lang="en-US" sz="1050" dirty="0"/>
              <a:t> </a:t>
            </a:r>
            <a:r>
              <a:rPr lang="en-US" sz="1050" dirty="0" err="1"/>
              <a:t>mattis</a:t>
            </a:r>
            <a:r>
              <a:rPr lang="en-US" sz="1050" dirty="0"/>
              <a:t> </a:t>
            </a:r>
            <a:r>
              <a:rPr lang="en-US" sz="1050" dirty="0" err="1"/>
              <a:t>vulputate</a:t>
            </a:r>
            <a:r>
              <a:rPr lang="en-US" sz="1050" dirty="0"/>
              <a:t> </a:t>
            </a:r>
            <a:r>
              <a:rPr lang="en-US" sz="1050" dirty="0" err="1"/>
              <a:t>enim</a:t>
            </a:r>
            <a:r>
              <a:rPr lang="en-US" sz="1050" dirty="0"/>
              <a:t> </a:t>
            </a:r>
            <a:r>
              <a:rPr lang="en-US" sz="1050" dirty="0" err="1"/>
              <a:t>nulla</a:t>
            </a:r>
            <a:r>
              <a:rPr lang="en-US" sz="1050" dirty="0"/>
              <a:t> </a:t>
            </a:r>
            <a:r>
              <a:rPr lang="en-US" sz="1050" dirty="0" err="1"/>
              <a:t>aliquet</a:t>
            </a:r>
            <a:r>
              <a:rPr lang="en-US" sz="1050" dirty="0"/>
              <a:t> </a:t>
            </a:r>
            <a:r>
              <a:rPr lang="en-US" sz="1050" dirty="0" err="1"/>
              <a:t>porttitor</a:t>
            </a:r>
            <a:r>
              <a:rPr lang="en-US" sz="1050" dirty="0"/>
              <a:t> </a:t>
            </a:r>
            <a:r>
              <a:rPr lang="en-US" sz="1050" dirty="0" err="1"/>
              <a:t>lacus</a:t>
            </a:r>
            <a:r>
              <a:rPr lang="en-US" sz="1050" dirty="0"/>
              <a:t>. Cursus sit </a:t>
            </a:r>
            <a:r>
              <a:rPr lang="en-US" sz="1050" dirty="0" err="1"/>
              <a:t>amet</a:t>
            </a:r>
            <a:r>
              <a:rPr lang="en-US" sz="1050" dirty="0"/>
              <a:t> dictum sit </a:t>
            </a:r>
            <a:r>
              <a:rPr lang="en-US" sz="1050" dirty="0" err="1"/>
              <a:t>amet</a:t>
            </a:r>
            <a:r>
              <a:rPr lang="en-US" sz="1050" dirty="0"/>
              <a:t> </a:t>
            </a:r>
            <a:r>
              <a:rPr lang="en-US" sz="1050" dirty="0" err="1"/>
              <a:t>justo</a:t>
            </a:r>
            <a:r>
              <a:rPr lang="en-US" sz="1050" dirty="0"/>
              <a:t> </a:t>
            </a:r>
            <a:r>
              <a:rPr lang="en-US" sz="1050" dirty="0" err="1"/>
              <a:t>donec</a:t>
            </a:r>
            <a:r>
              <a:rPr lang="en-US" sz="1050" dirty="0"/>
              <a:t>. </a:t>
            </a:r>
            <a:r>
              <a:rPr lang="en-US" sz="1050" dirty="0" err="1"/>
              <a:t>Nec</a:t>
            </a:r>
            <a:r>
              <a:rPr lang="en-US" sz="1050" dirty="0"/>
              <a:t> </a:t>
            </a:r>
            <a:r>
              <a:rPr lang="en-US" sz="1050" dirty="0" err="1"/>
              <a:t>ultrices</a:t>
            </a:r>
            <a:r>
              <a:rPr lang="en-US" sz="1050" dirty="0"/>
              <a:t> dui </a:t>
            </a:r>
            <a:r>
              <a:rPr lang="en-US" sz="1050" dirty="0" err="1"/>
              <a:t>sapien</a:t>
            </a:r>
            <a:r>
              <a:rPr lang="en-US" sz="1050" dirty="0"/>
              <a:t> </a:t>
            </a:r>
            <a:r>
              <a:rPr lang="en-US" sz="1050" dirty="0" err="1"/>
              <a:t>eget</a:t>
            </a:r>
            <a:r>
              <a:rPr lang="en-US" sz="1050" dirty="0"/>
              <a:t> mi. </a:t>
            </a:r>
            <a:r>
              <a:rPr lang="en-US" sz="1050" dirty="0" err="1"/>
              <a:t>Velit</a:t>
            </a:r>
            <a:r>
              <a:rPr lang="en-US" sz="1050" dirty="0"/>
              <a:t> </a:t>
            </a:r>
            <a:r>
              <a:rPr lang="en-US" sz="1050" dirty="0" err="1"/>
              <a:t>aliquet</a:t>
            </a:r>
            <a:r>
              <a:rPr lang="en-US" sz="1050" dirty="0"/>
              <a:t> </a:t>
            </a:r>
            <a:r>
              <a:rPr lang="en-US" sz="1050" dirty="0" err="1"/>
              <a:t>sagittis</a:t>
            </a:r>
            <a:r>
              <a:rPr lang="en-US" sz="1050" dirty="0"/>
              <a:t> id </a:t>
            </a:r>
            <a:r>
              <a:rPr lang="en-US" sz="1050" dirty="0" err="1"/>
              <a:t>consectetur</a:t>
            </a:r>
            <a:r>
              <a:rPr lang="en-US" sz="1050" dirty="0"/>
              <a:t> </a:t>
            </a:r>
            <a:r>
              <a:rPr lang="en-US" sz="1050" dirty="0" err="1"/>
              <a:t>purus</a:t>
            </a:r>
            <a:r>
              <a:rPr lang="en-US" sz="1050" dirty="0"/>
              <a:t> </a:t>
            </a:r>
            <a:r>
              <a:rPr lang="en-US" sz="1050" dirty="0" err="1"/>
              <a:t>ut</a:t>
            </a:r>
            <a:r>
              <a:rPr lang="en-US" sz="1050" dirty="0"/>
              <a:t> </a:t>
            </a:r>
            <a:r>
              <a:rPr lang="en-US" sz="1050" dirty="0" err="1"/>
              <a:t>faucibus</a:t>
            </a:r>
            <a:r>
              <a:rPr lang="en-US" sz="1050" dirty="0"/>
              <a:t>. Mi </a:t>
            </a:r>
            <a:r>
              <a:rPr lang="en-US" sz="1050" dirty="0" err="1"/>
              <a:t>quis</a:t>
            </a:r>
            <a:r>
              <a:rPr lang="en-US" sz="1050" dirty="0"/>
              <a:t> </a:t>
            </a:r>
            <a:r>
              <a:rPr lang="en-US" sz="1050" dirty="0" err="1"/>
              <a:t>hendrerit</a:t>
            </a:r>
            <a:r>
              <a:rPr lang="en-US" sz="1050" dirty="0"/>
              <a:t> dolor magna </a:t>
            </a:r>
            <a:r>
              <a:rPr lang="en-US" sz="1050" dirty="0" err="1"/>
              <a:t>eget</a:t>
            </a:r>
            <a:r>
              <a:rPr lang="en-US" sz="1050" dirty="0"/>
              <a:t>. Convallis a </a:t>
            </a:r>
            <a:r>
              <a:rPr lang="en-US" sz="1050" dirty="0" err="1"/>
              <a:t>cras</a:t>
            </a:r>
            <a:r>
              <a:rPr lang="en-US" sz="1050" dirty="0"/>
              <a:t> semper auctor </a:t>
            </a:r>
            <a:r>
              <a:rPr lang="en-US" sz="1050" dirty="0" err="1"/>
              <a:t>neque</a:t>
            </a:r>
            <a:r>
              <a:rPr lang="en-US" sz="1050" dirty="0"/>
              <a:t> vitae tempus </a:t>
            </a:r>
            <a:r>
              <a:rPr lang="en-US" sz="1050" dirty="0" err="1"/>
              <a:t>quam</a:t>
            </a:r>
            <a:r>
              <a:rPr lang="en-US" sz="1050" dirty="0"/>
              <a:t> </a:t>
            </a:r>
            <a:r>
              <a:rPr lang="en-US" sz="1050" dirty="0" err="1"/>
              <a:t>pellentesque</a:t>
            </a:r>
            <a:r>
              <a:rPr lang="en-US" sz="1050" dirty="0"/>
              <a:t>. </a:t>
            </a:r>
          </a:p>
        </p:txBody>
      </p:sp>
      <p:sp>
        <p:nvSpPr>
          <p:cNvPr id="17" name="Title 16">
            <a:extLst>
              <a:ext uri="{FF2B5EF4-FFF2-40B4-BE49-F238E27FC236}">
                <a16:creationId xmlns:a16="http://schemas.microsoft.com/office/drawing/2014/main" id="{D0F8877E-45B6-9443-8C5F-147388A29E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endParaRPr lang="en-US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2798898-A567-814B-B1CC-2119F18793C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aliqua</a:t>
            </a:r>
            <a:r>
              <a:rPr lang="en-US" dirty="0"/>
              <a:t>.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lacus</a:t>
            </a:r>
            <a:r>
              <a:rPr lang="en-US" dirty="0"/>
              <a:t>. Cursus sit </a:t>
            </a:r>
            <a:r>
              <a:rPr lang="en-US" dirty="0" err="1"/>
              <a:t>amet</a:t>
            </a:r>
            <a:r>
              <a:rPr lang="en-US" dirty="0"/>
              <a:t> dictum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donec</a:t>
            </a:r>
            <a:r>
              <a:rPr lang="en-US" dirty="0"/>
              <a:t>.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ultrices</a:t>
            </a:r>
            <a:r>
              <a:rPr lang="en-US" dirty="0"/>
              <a:t> dui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mi.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sagittis</a:t>
            </a:r>
            <a:r>
              <a:rPr lang="en-US" dirty="0"/>
              <a:t> id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. Mi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 dolor magna </a:t>
            </a:r>
            <a:r>
              <a:rPr lang="en-US" dirty="0" err="1"/>
              <a:t>eget</a:t>
            </a:r>
            <a:r>
              <a:rPr lang="en-US" dirty="0"/>
              <a:t>. Convallis a </a:t>
            </a:r>
            <a:r>
              <a:rPr lang="en-US" dirty="0" err="1"/>
              <a:t>cras</a:t>
            </a:r>
            <a:r>
              <a:rPr lang="en-US" dirty="0"/>
              <a:t> semper auctor </a:t>
            </a:r>
            <a:r>
              <a:rPr lang="en-US" dirty="0" err="1"/>
              <a:t>neque</a:t>
            </a:r>
            <a:r>
              <a:rPr lang="en-US" dirty="0"/>
              <a:t> vitae tempus </a:t>
            </a:r>
            <a:r>
              <a:rPr lang="en-US" dirty="0" err="1"/>
              <a:t>quam</a:t>
            </a:r>
            <a:r>
              <a:rPr lang="en-US" dirty="0"/>
              <a:t> </a:t>
            </a:r>
            <a:r>
              <a:rPr lang="en-US" dirty="0" err="1"/>
              <a:t>pellentesque</a:t>
            </a:r>
            <a:r>
              <a:rPr lang="en-US" dirty="0"/>
              <a:t>. A </a:t>
            </a:r>
            <a:r>
              <a:rPr lang="en-US" dirty="0" err="1"/>
              <a:t>condimentum</a:t>
            </a:r>
            <a:r>
              <a:rPr lang="en-US" dirty="0"/>
              <a:t> vitae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pellentesque</a:t>
            </a:r>
            <a:r>
              <a:rPr lang="en-US" dirty="0"/>
              <a:t> habitant. Semper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duis</a:t>
            </a:r>
            <a:r>
              <a:rPr lang="en-US" dirty="0"/>
              <a:t> at </a:t>
            </a:r>
            <a:r>
              <a:rPr lang="en-US" dirty="0" err="1"/>
              <a:t>tellus</a:t>
            </a:r>
            <a:r>
              <a:rPr lang="en-US" dirty="0"/>
              <a:t> at </a:t>
            </a:r>
            <a:r>
              <a:rPr lang="en-US" dirty="0" err="1"/>
              <a:t>urna</a:t>
            </a:r>
            <a:r>
              <a:rPr lang="en-US" dirty="0"/>
              <a:t> </a:t>
            </a:r>
            <a:r>
              <a:rPr lang="en-US" dirty="0" err="1"/>
              <a:t>condimentum</a:t>
            </a:r>
            <a:r>
              <a:rPr lang="en-US" dirty="0"/>
              <a:t>. </a:t>
            </a:r>
            <a:r>
              <a:rPr lang="en-US" dirty="0" err="1"/>
              <a:t>Accumsan</a:t>
            </a:r>
            <a:r>
              <a:rPr lang="en-US" dirty="0"/>
              <a:t> in </a:t>
            </a:r>
            <a:r>
              <a:rPr lang="en-US" dirty="0" err="1"/>
              <a:t>nisl</a:t>
            </a:r>
            <a:r>
              <a:rPr lang="en-US" dirty="0"/>
              <a:t> nisi </a:t>
            </a:r>
            <a:r>
              <a:rPr lang="en-US" dirty="0" err="1"/>
              <a:t>scelerisque</a:t>
            </a:r>
            <a:r>
              <a:rPr lang="en-US" dirty="0"/>
              <a:t>. </a:t>
            </a:r>
          </a:p>
        </p:txBody>
      </p:sp>
      <p:sp>
        <p:nvSpPr>
          <p:cNvPr id="30" name="Picture Placeholder 29">
            <a:extLst>
              <a:ext uri="{FF2B5EF4-FFF2-40B4-BE49-F238E27FC236}">
                <a16:creationId xmlns:a16="http://schemas.microsoft.com/office/drawing/2014/main" id="{0AD911A0-4801-2C40-B0A1-9565E0D7F7B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2" name="Picture Placeholder 21" descr="A picture containing floor, indoor, furniture&#10;&#10;Description automatically generated">
            <a:extLst>
              <a:ext uri="{FF2B5EF4-FFF2-40B4-BE49-F238E27FC236}">
                <a16:creationId xmlns:a16="http://schemas.microsoft.com/office/drawing/2014/main" id="{65249F95-B4A0-B14C-A691-DA53C09EB767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31" name="Picture Placeholder 30">
            <a:extLst>
              <a:ext uri="{FF2B5EF4-FFF2-40B4-BE49-F238E27FC236}">
                <a16:creationId xmlns:a16="http://schemas.microsoft.com/office/drawing/2014/main" id="{0DE5D9A5-770D-7545-80A6-4641A55FE68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06804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773EBE-BC6C-EB4E-B8CB-2B49262155D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aliqua</a:t>
            </a:r>
            <a:r>
              <a:rPr lang="en-US" dirty="0"/>
              <a:t>.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lacus</a:t>
            </a:r>
            <a:r>
              <a:rPr lang="en-US" dirty="0"/>
              <a:t>. Cursus sit </a:t>
            </a:r>
            <a:r>
              <a:rPr lang="en-US" dirty="0" err="1"/>
              <a:t>amet</a:t>
            </a:r>
            <a:r>
              <a:rPr lang="en-US" dirty="0"/>
              <a:t> dictum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donec</a:t>
            </a:r>
            <a:r>
              <a:rPr lang="en-US" dirty="0"/>
              <a:t>.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ultrices</a:t>
            </a:r>
            <a:r>
              <a:rPr lang="en-US" dirty="0"/>
              <a:t> dui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mi.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sagittis</a:t>
            </a:r>
            <a:r>
              <a:rPr lang="en-US" dirty="0"/>
              <a:t> id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.</a:t>
            </a:r>
          </a:p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aliqua</a:t>
            </a:r>
            <a:r>
              <a:rPr lang="en-US" dirty="0"/>
              <a:t>.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lacus</a:t>
            </a:r>
            <a:r>
              <a:rPr lang="en-US" dirty="0"/>
              <a:t>. Cursus sit </a:t>
            </a:r>
            <a:r>
              <a:rPr lang="en-US" dirty="0" err="1"/>
              <a:t>amet</a:t>
            </a:r>
            <a:r>
              <a:rPr lang="en-US" dirty="0"/>
              <a:t> dictum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donec</a:t>
            </a:r>
            <a:r>
              <a:rPr lang="en-US" dirty="0"/>
              <a:t>.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ultrices</a:t>
            </a:r>
            <a:r>
              <a:rPr lang="en-US" dirty="0"/>
              <a:t> dui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mi.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sagittis</a:t>
            </a:r>
            <a:r>
              <a:rPr lang="en-US" dirty="0"/>
              <a:t> id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.</a:t>
            </a:r>
          </a:p>
        </p:txBody>
      </p:sp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639B054C-45D8-584D-A413-83AEF113F1F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6DB2F09-B743-5849-9757-D001331C3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C19DD86-EFC6-B84A-862F-277B3BE2287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aliqua</a:t>
            </a:r>
            <a:r>
              <a:rPr lang="en-US" dirty="0"/>
              <a:t>.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lacus</a:t>
            </a:r>
            <a:r>
              <a:rPr lang="en-US" dirty="0"/>
              <a:t>. Cursus sit </a:t>
            </a:r>
            <a:r>
              <a:rPr lang="en-US" dirty="0" err="1"/>
              <a:t>amet</a:t>
            </a:r>
            <a:r>
              <a:rPr lang="en-US" dirty="0"/>
              <a:t> dictum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donec</a:t>
            </a:r>
            <a:r>
              <a:rPr lang="en-US" dirty="0"/>
              <a:t>.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ultrices</a:t>
            </a:r>
            <a:r>
              <a:rPr lang="en-US" dirty="0"/>
              <a:t> dui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mi.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sagittis</a:t>
            </a:r>
            <a:r>
              <a:rPr lang="en-US" dirty="0"/>
              <a:t> id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aliqua</a:t>
            </a:r>
            <a:r>
              <a:rPr lang="en-US" dirty="0"/>
              <a:t>.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lacus</a:t>
            </a:r>
            <a:r>
              <a:rPr lang="en-US" dirty="0"/>
              <a:t>. Cursus sit </a:t>
            </a:r>
            <a:r>
              <a:rPr lang="en-US" dirty="0" err="1"/>
              <a:t>amet</a:t>
            </a:r>
            <a:r>
              <a:rPr lang="en-US" dirty="0"/>
              <a:t> dictum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donec</a:t>
            </a:r>
            <a:r>
              <a:rPr lang="en-US" dirty="0"/>
              <a:t>.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ultrices</a:t>
            </a:r>
            <a:r>
              <a:rPr lang="en-US" dirty="0"/>
              <a:t> dui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mi.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sagittis</a:t>
            </a:r>
            <a:r>
              <a:rPr lang="en-US" dirty="0"/>
              <a:t> id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.</a:t>
            </a:r>
          </a:p>
        </p:txBody>
      </p:sp>
      <p:sp>
        <p:nvSpPr>
          <p:cNvPr id="28" name="Picture Placeholder 27">
            <a:extLst>
              <a:ext uri="{FF2B5EF4-FFF2-40B4-BE49-F238E27FC236}">
                <a16:creationId xmlns:a16="http://schemas.microsoft.com/office/drawing/2014/main" id="{AA477370-60D7-CC46-ABC9-00413A847D2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Picture Placeholder 28">
            <a:extLst>
              <a:ext uri="{FF2B5EF4-FFF2-40B4-BE49-F238E27FC236}">
                <a16:creationId xmlns:a16="http://schemas.microsoft.com/office/drawing/2014/main" id="{9478ADDA-0385-284A-9D71-39C8D1BC8B5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0" name="Picture Placeholder 29">
            <a:extLst>
              <a:ext uri="{FF2B5EF4-FFF2-40B4-BE49-F238E27FC236}">
                <a16:creationId xmlns:a16="http://schemas.microsoft.com/office/drawing/2014/main" id="{F3103567-D84C-4946-BBF4-11C3B4D998D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173FE6F3-DFE7-AF48-826B-91C1132DB95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25K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7EAAA327-7E83-234C-AE4A-5B82D0C333E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endParaRPr lang="en-US" dirty="0"/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5BD753F5-E02C-114B-B5FF-5140D26A39D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baseline="30000" dirty="0"/>
              <a:t>$</a:t>
            </a:r>
            <a:r>
              <a:rPr lang="en-US" dirty="0"/>
              <a:t>17M</a:t>
            </a: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55464B1E-FB6F-A440-9D66-68349D5F0735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endParaRPr lang="en-US" dirty="0"/>
          </a:p>
        </p:txBody>
      </p:sp>
      <p:sp>
        <p:nvSpPr>
          <p:cNvPr id="31" name="Picture Placeholder 30">
            <a:extLst>
              <a:ext uri="{FF2B5EF4-FFF2-40B4-BE49-F238E27FC236}">
                <a16:creationId xmlns:a16="http://schemas.microsoft.com/office/drawing/2014/main" id="{3D7706D3-6422-9945-A4B7-58C907804649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158CC718-7B71-1049-A639-9753EDC6140E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2F75E523-40CE-964B-8B14-7F393DBB5A43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/>
              <a:t>45K</a:t>
            </a:r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2AE82182-F8E3-E540-A645-A309164F1787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endParaRPr lang="en-US" dirty="0"/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9965E228-C45F-924A-9A35-6DF79C101FCA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/>
              <a:t>8.5K</a:t>
            </a: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604C50B7-3D5B-6D48-AFD5-4CFA122DDA92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endParaRPr lang="en-US" dirty="0"/>
          </a:p>
        </p:txBody>
      </p:sp>
      <p:sp>
        <p:nvSpPr>
          <p:cNvPr id="37" name="Picture Placeholder 36">
            <a:extLst>
              <a:ext uri="{FF2B5EF4-FFF2-40B4-BE49-F238E27FC236}">
                <a16:creationId xmlns:a16="http://schemas.microsoft.com/office/drawing/2014/main" id="{27B54CEA-012D-F341-ABCC-651DE229A66F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8" name="Picture Placeholder 37">
            <a:extLst>
              <a:ext uri="{FF2B5EF4-FFF2-40B4-BE49-F238E27FC236}">
                <a16:creationId xmlns:a16="http://schemas.microsoft.com/office/drawing/2014/main" id="{F3EC0050-8B6B-B940-959C-E271794B0E93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7824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452C98DD-A905-D643-94B4-7953BB4421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C9F0876-37A2-3B4C-90BC-0C824AE90F82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469284" y="2626327"/>
            <a:ext cx="5416513" cy="322022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aliqua</a:t>
            </a:r>
            <a:r>
              <a:rPr lang="en-US" dirty="0"/>
              <a:t>.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lacus</a:t>
            </a:r>
            <a:r>
              <a:rPr lang="en-US" dirty="0"/>
              <a:t>. Cursus sit </a:t>
            </a:r>
            <a:r>
              <a:rPr lang="en-US" dirty="0" err="1"/>
              <a:t>amet</a:t>
            </a:r>
            <a:r>
              <a:rPr lang="en-US" dirty="0"/>
              <a:t> dictum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donec</a:t>
            </a:r>
            <a:r>
              <a:rPr lang="en-US" dirty="0"/>
              <a:t>.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ultrices</a:t>
            </a:r>
            <a:r>
              <a:rPr lang="en-US" dirty="0"/>
              <a:t> dui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mi.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sagittis</a:t>
            </a:r>
            <a:r>
              <a:rPr lang="en-US" dirty="0"/>
              <a:t> id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.</a:t>
            </a:r>
          </a:p>
          <a:p>
            <a:pPr marL="0" indent="0">
              <a:buNone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aliqua</a:t>
            </a:r>
            <a:r>
              <a:rPr lang="en-US" dirty="0"/>
              <a:t>.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lacus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318575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1DC9A671-021C-5C4D-8D86-4CD84896F751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pic>
        <p:nvPicPr>
          <p:cNvPr id="20" name="Picture Placeholder 19">
            <a:extLst>
              <a:ext uri="{FF2B5EF4-FFF2-40B4-BE49-F238E27FC236}">
                <a16:creationId xmlns:a16="http://schemas.microsoft.com/office/drawing/2014/main" id="{A091679B-B4EE-C54F-B396-E14965EA67C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5375A5A9-9FB6-9040-8FBB-FBFB2A61F4A8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5813D2C-1510-D94C-AB66-A37AAA0CFB8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608855" y="3133566"/>
            <a:ext cx="1728728" cy="1728728"/>
          </a:xfrm>
        </p:spPr>
        <p:txBody>
          <a:bodyPr/>
          <a:lstStyle/>
          <a:p>
            <a:endParaRPr lang="en-US"/>
          </a:p>
        </p:txBody>
      </p:sp>
      <p:sp>
        <p:nvSpPr>
          <p:cNvPr id="30" name="Title 29">
            <a:extLst>
              <a:ext uri="{FF2B5EF4-FFF2-40B4-BE49-F238E27FC236}">
                <a16:creationId xmlns:a16="http://schemas.microsoft.com/office/drawing/2014/main" id="{7A9F2AC6-2DD9-0B44-90D4-87100E9E47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E744DB7-AB36-7648-9A06-4DBA98DF383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aliqua</a:t>
            </a:r>
            <a:r>
              <a:rPr lang="en-US" dirty="0"/>
              <a:t>.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lacus</a:t>
            </a:r>
            <a:r>
              <a:rPr lang="en-US" dirty="0"/>
              <a:t>. Cursus sit </a:t>
            </a:r>
            <a:r>
              <a:rPr lang="en-US" dirty="0" err="1"/>
              <a:t>amet</a:t>
            </a:r>
            <a:r>
              <a:rPr lang="en-US" dirty="0"/>
              <a:t> dictum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donec</a:t>
            </a:r>
            <a:r>
              <a:rPr lang="en-US" dirty="0"/>
              <a:t>.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ultrices</a:t>
            </a:r>
            <a:r>
              <a:rPr lang="en-US" dirty="0"/>
              <a:t> dui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mi.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sagittis</a:t>
            </a:r>
            <a:r>
              <a:rPr lang="en-US" dirty="0"/>
              <a:t> id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61755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D1C52C-B000-634C-BEAC-C1F380FDCFC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b="0" dirty="0"/>
              <a:t>Lorem ipsum dolor sit </a:t>
            </a:r>
            <a:r>
              <a:rPr lang="en-US" b="0" dirty="0" err="1"/>
              <a:t>amet</a:t>
            </a:r>
            <a:r>
              <a:rPr lang="en-US" b="0" dirty="0"/>
              <a:t>, </a:t>
            </a:r>
            <a:r>
              <a:rPr lang="en-US" b="0" dirty="0" err="1"/>
              <a:t>consectetur</a:t>
            </a:r>
            <a:r>
              <a:rPr lang="en-US" b="0" dirty="0"/>
              <a:t> </a:t>
            </a:r>
            <a:r>
              <a:rPr lang="en-US" b="0" dirty="0" err="1"/>
              <a:t>adipiscing</a:t>
            </a:r>
            <a:r>
              <a:rPr lang="en-US" b="0" dirty="0"/>
              <a:t> </a:t>
            </a:r>
            <a:r>
              <a:rPr lang="en-US" b="0" dirty="0" err="1"/>
              <a:t>elit</a:t>
            </a:r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9A2C2DAF-3D85-4D47-99B6-FF90D1B11CF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 err="1">
                <a:latin typeface="Source Sans Pro Semibold" panose="020B0503030403020204" pitchFamily="34" charset="0"/>
              </a:rPr>
              <a:t>Aliquet</a:t>
            </a:r>
            <a:r>
              <a:rPr lang="en-US" dirty="0">
                <a:latin typeface="Source Sans Pro Semibold" panose="020B0503030403020204" pitchFamily="34" charset="0"/>
              </a:rPr>
              <a:t> </a:t>
            </a:r>
            <a:r>
              <a:rPr lang="en-US" dirty="0" err="1">
                <a:latin typeface="Source Sans Pro Semibold" panose="020B0503030403020204" pitchFamily="34" charset="0"/>
              </a:rPr>
              <a:t>porttitor</a:t>
            </a:r>
            <a:r>
              <a:rPr lang="en-US" dirty="0">
                <a:latin typeface="Source Sans Pro Semibold" panose="020B0503030403020204" pitchFamily="34" charset="0"/>
              </a:rPr>
              <a:t> </a:t>
            </a:r>
            <a:r>
              <a:rPr lang="en-US" dirty="0" err="1">
                <a:latin typeface="Source Sans Pro Semibold" panose="020B0503030403020204" pitchFamily="34" charset="0"/>
              </a:rPr>
              <a:t>lacus</a:t>
            </a:r>
            <a:r>
              <a:rPr lang="en-US" dirty="0">
                <a:latin typeface="Source Sans Pro Semibold" panose="020B0503030403020204" pitchFamily="34" charset="0"/>
              </a:rPr>
              <a:t> </a:t>
            </a:r>
            <a:r>
              <a:rPr lang="en-US" dirty="0" err="1">
                <a:latin typeface="Source Sans Pro Semibold" panose="020B0503030403020204" pitchFamily="34" charset="0"/>
              </a:rPr>
              <a:t>luctus</a:t>
            </a:r>
            <a:r>
              <a:rPr lang="en-US" dirty="0">
                <a:latin typeface="Source Sans Pro Semibold" panose="020B0503030403020204" pitchFamily="34" charset="0"/>
              </a:rPr>
              <a:t> </a:t>
            </a:r>
            <a:r>
              <a:rPr lang="en-US" dirty="0" err="1">
                <a:latin typeface="Source Sans Pro Semibold" panose="020B0503030403020204" pitchFamily="34" charset="0"/>
              </a:rPr>
              <a:t>accumsan</a:t>
            </a:r>
            <a:r>
              <a:rPr lang="en-US" dirty="0">
                <a:latin typeface="Source Sans Pro Semibold" panose="020B0503030403020204" pitchFamily="34" charset="0"/>
              </a:rPr>
              <a:t> </a:t>
            </a:r>
            <a:r>
              <a:rPr lang="en-US" dirty="0" err="1">
                <a:latin typeface="Source Sans Pro Semibold" panose="020B0503030403020204" pitchFamily="34" charset="0"/>
              </a:rPr>
              <a:t>tortor</a:t>
            </a:r>
            <a:r>
              <a:rPr lang="en-US" dirty="0">
                <a:latin typeface="Source Sans Pro Semibold" panose="020B0503030403020204" pitchFamily="34" charset="0"/>
              </a:rPr>
              <a:t> </a:t>
            </a:r>
            <a:r>
              <a:rPr lang="en-US" dirty="0" err="1">
                <a:latin typeface="Source Sans Pro Semibold" panose="020B0503030403020204" pitchFamily="34" charset="0"/>
              </a:rPr>
              <a:t>posuere</a:t>
            </a:r>
            <a:r>
              <a:rPr lang="en-US" dirty="0">
                <a:latin typeface="Source Sans Pro Semibold" panose="020B0503030403020204" pitchFamily="34" charset="0"/>
              </a:rPr>
              <a:t> ac. Id semper </a:t>
            </a:r>
            <a:r>
              <a:rPr lang="en-US" dirty="0" err="1">
                <a:latin typeface="Source Sans Pro Semibold" panose="020B0503030403020204" pitchFamily="34" charset="0"/>
              </a:rPr>
              <a:t>risus</a:t>
            </a:r>
            <a:r>
              <a:rPr lang="en-US" dirty="0">
                <a:latin typeface="Source Sans Pro Semibold" panose="020B0503030403020204" pitchFamily="34" charset="0"/>
              </a:rPr>
              <a:t> in </a:t>
            </a:r>
            <a:r>
              <a:rPr lang="en-US" dirty="0" err="1">
                <a:latin typeface="Source Sans Pro Semibold" panose="020B0503030403020204" pitchFamily="34" charset="0"/>
              </a:rPr>
              <a:t>hendrerit</a:t>
            </a:r>
            <a:r>
              <a:rPr lang="en-US" dirty="0">
                <a:latin typeface="Source Sans Pro Semibold" panose="020B0503030403020204" pitchFamily="34" charset="0"/>
              </a:rPr>
              <a:t> gravida </a:t>
            </a:r>
            <a:r>
              <a:rPr lang="en-US" dirty="0" err="1">
                <a:latin typeface="Source Sans Pro Semibold" panose="020B0503030403020204" pitchFamily="34" charset="0"/>
              </a:rPr>
              <a:t>rutrum</a:t>
            </a:r>
            <a:r>
              <a:rPr lang="en-US" dirty="0">
                <a:latin typeface="Source Sans Pro Semibold" panose="020B0503030403020204" pitchFamily="34" charset="0"/>
              </a:rPr>
              <a:t> </a:t>
            </a:r>
            <a:r>
              <a:rPr lang="en-US" dirty="0" err="1">
                <a:latin typeface="Source Sans Pro Semibold" panose="020B0503030403020204" pitchFamily="34" charset="0"/>
              </a:rPr>
              <a:t>quisque</a:t>
            </a:r>
            <a:endParaRPr lang="en-US" dirty="0">
              <a:latin typeface="Source Sans Pro Semibold" panose="020B0503030403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90679AF-CA7A-7243-82C2-D6DD23DA8E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9450" y="1708150"/>
            <a:ext cx="3213100" cy="344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05717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2248EED-6D82-A645-88C1-9F1A4BD33A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9B100463-846D-4641-9E62-02C6B29B67E0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09E4AF53-00A2-A642-883C-6333FC28F8BF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C8CC736-B8A9-FD43-AB7A-6D5EB3FBC61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aliqua</a:t>
            </a:r>
            <a:r>
              <a:rPr lang="en-US" dirty="0"/>
              <a:t>.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lacus</a:t>
            </a:r>
            <a:r>
              <a:rPr lang="en-US" dirty="0"/>
              <a:t>. Cursus sit </a:t>
            </a:r>
            <a:r>
              <a:rPr lang="en-US" dirty="0" err="1"/>
              <a:t>amet</a:t>
            </a:r>
            <a:r>
              <a:rPr lang="en-US" dirty="0"/>
              <a:t> dictum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donec</a:t>
            </a:r>
            <a:r>
              <a:rPr lang="en-US" dirty="0"/>
              <a:t>.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ultrices</a:t>
            </a:r>
            <a:r>
              <a:rPr lang="en-US" dirty="0"/>
              <a:t> dui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mi.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sagittis</a:t>
            </a:r>
            <a:r>
              <a:rPr lang="en-US" dirty="0"/>
              <a:t> id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2F991C5-A1B3-884A-BBEE-CE9C152E024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60EE57E8-8E76-934D-A58B-9ED7A01A9131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</p:spTree>
    <p:extLst>
      <p:ext uri="{BB962C8B-B14F-4D97-AF65-F5344CB8AC3E}">
        <p14:creationId xmlns:p14="http://schemas.microsoft.com/office/powerpoint/2010/main" val="24495960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51AD10-B9F0-4245-8105-BC74429DC8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9B100463-846D-4641-9E62-02C6B29B67E0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09E4AF53-00A2-A642-883C-6333FC28F8BF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02CA1AEB-BAE5-B440-8BA5-C5606C6F58A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F7352A-98A7-2549-BD92-5CEDF1E9F48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aliqua</a:t>
            </a:r>
            <a:r>
              <a:rPr lang="en-US" dirty="0"/>
              <a:t>.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lacus</a:t>
            </a:r>
            <a:r>
              <a:rPr lang="en-US" dirty="0"/>
              <a:t>. Cursus sit </a:t>
            </a:r>
            <a:r>
              <a:rPr lang="en-US" dirty="0" err="1"/>
              <a:t>amet</a:t>
            </a:r>
            <a:r>
              <a:rPr lang="en-US" dirty="0"/>
              <a:t> dictum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donec</a:t>
            </a:r>
            <a:r>
              <a:rPr lang="en-US" dirty="0"/>
              <a:t>.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ultrices</a:t>
            </a:r>
            <a:r>
              <a:rPr lang="en-US" dirty="0"/>
              <a:t> dui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mi.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sagittis</a:t>
            </a:r>
            <a:r>
              <a:rPr lang="en-US" dirty="0"/>
              <a:t> id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150419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9B100463-846D-4641-9E62-02C6B29B67E0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AD908B6C-B7D6-C441-B366-3D791FF73C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8DCDAE4-83DD-7646-8B0F-318A2E6413D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aliqua</a:t>
            </a:r>
            <a:r>
              <a:rPr lang="en-US" dirty="0"/>
              <a:t>.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lacus</a:t>
            </a:r>
            <a:r>
              <a:rPr lang="en-US" dirty="0"/>
              <a:t>. Cursus sit </a:t>
            </a:r>
            <a:r>
              <a:rPr lang="en-US" dirty="0" err="1"/>
              <a:t>amet</a:t>
            </a:r>
            <a:r>
              <a:rPr lang="en-US" dirty="0"/>
              <a:t> dictum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donec</a:t>
            </a:r>
            <a:r>
              <a:rPr lang="en-US" dirty="0"/>
              <a:t>.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ultrices</a:t>
            </a:r>
            <a:r>
              <a:rPr lang="en-US" dirty="0"/>
              <a:t> dui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mi.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sagittis</a:t>
            </a:r>
            <a:r>
              <a:rPr lang="en-US" dirty="0"/>
              <a:t> id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318708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9B100463-846D-4641-9E62-02C6B29B67E0}"/>
              </a:ext>
            </a:extLst>
          </p:cNvPr>
          <p:cNvPicPr>
            <a:picLocks noGrp="1" noChangeAspect="1"/>
          </p:cNvPicPr>
          <p:nvPr>
            <p:ph type="pic" idx="4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09E4AF53-00A2-A642-883C-6333FC28F8BF}"/>
              </a:ext>
            </a:extLst>
          </p:cNvPr>
          <p:cNvPicPr>
            <a:picLocks noGrp="1" noChangeAspect="1"/>
          </p:cNvPicPr>
          <p:nvPr>
            <p:ph type="pic" idx="5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33387BD-7F93-6C4A-A978-DEB40256CA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699E07-77EA-174A-8100-207EADE5D96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aliqua</a:t>
            </a:r>
            <a:r>
              <a:rPr lang="en-US" dirty="0"/>
              <a:t>.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lacus</a:t>
            </a:r>
            <a:r>
              <a:rPr lang="en-US" dirty="0"/>
              <a:t>. Cursus sit </a:t>
            </a:r>
            <a:r>
              <a:rPr lang="en-US" dirty="0" err="1"/>
              <a:t>amet</a:t>
            </a:r>
            <a:r>
              <a:rPr lang="en-US" dirty="0"/>
              <a:t> dictum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donec</a:t>
            </a:r>
            <a:r>
              <a:rPr lang="en-US" dirty="0"/>
              <a:t>.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ultrices</a:t>
            </a:r>
            <a:r>
              <a:rPr lang="en-US" dirty="0"/>
              <a:t> dui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mi.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sagittis</a:t>
            </a:r>
            <a:r>
              <a:rPr lang="en-US" dirty="0"/>
              <a:t> id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241714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9B100463-846D-4641-9E62-02C6B29B67E0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9B640EDE-40DF-8147-BCCB-1F9F154027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2C06F62-D4C7-8B43-8F98-B1EA5266117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aliqua</a:t>
            </a:r>
            <a:r>
              <a:rPr lang="en-US" dirty="0"/>
              <a:t>.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lacus</a:t>
            </a:r>
            <a:r>
              <a:rPr lang="en-US" dirty="0"/>
              <a:t>. Cursus sit </a:t>
            </a:r>
            <a:r>
              <a:rPr lang="en-US" dirty="0" err="1"/>
              <a:t>amet</a:t>
            </a:r>
            <a:r>
              <a:rPr lang="en-US" dirty="0"/>
              <a:t> dictum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donec</a:t>
            </a:r>
            <a:r>
              <a:rPr lang="en-US" dirty="0"/>
              <a:t>.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ultrices</a:t>
            </a:r>
            <a:r>
              <a:rPr lang="en-US" dirty="0"/>
              <a:t> dui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mi.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sagittis</a:t>
            </a:r>
            <a:r>
              <a:rPr lang="en-US" dirty="0"/>
              <a:t> id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723628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2B65F68-1CCE-0440-BEA4-162323D417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A4E3C37-C160-6C49-85E8-86145D529B2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aliqua</a:t>
            </a:r>
            <a:r>
              <a:rPr lang="en-US" dirty="0"/>
              <a:t>.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lacus</a:t>
            </a:r>
            <a:r>
              <a:rPr lang="en-US" dirty="0"/>
              <a:t>. Cursus sit </a:t>
            </a:r>
            <a:r>
              <a:rPr lang="en-US" dirty="0" err="1"/>
              <a:t>amet</a:t>
            </a:r>
            <a:r>
              <a:rPr lang="en-US" dirty="0"/>
              <a:t> dictum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donec</a:t>
            </a:r>
            <a:r>
              <a:rPr lang="en-US" dirty="0"/>
              <a:t>.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ultrices</a:t>
            </a:r>
            <a:r>
              <a:rPr lang="en-US" dirty="0"/>
              <a:t> dui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mi.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sagittis</a:t>
            </a:r>
            <a:r>
              <a:rPr lang="en-US" dirty="0"/>
              <a:t> id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837727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AEC7E9-E48B-9740-9EF1-023E7AF2B0C8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-5663479" y="-6226974"/>
            <a:ext cx="5626715" cy="393943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929439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E7125E-09B2-8A4B-8000-C908F40D62F9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-5663479" y="-6226974"/>
            <a:ext cx="5626715" cy="393943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286887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9F7C19C-27F3-8749-8D57-39EC6E539BFD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-5663479" y="-6226974"/>
            <a:ext cx="5626715" cy="393943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43499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D1C52C-B000-634C-BEAC-C1F380FDCFC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b="0" dirty="0"/>
              <a:t>Lorem ipsum dolor sit </a:t>
            </a:r>
            <a:r>
              <a:rPr lang="en-US" b="0" dirty="0" err="1"/>
              <a:t>amet</a:t>
            </a:r>
            <a:r>
              <a:rPr lang="en-US" b="0" dirty="0"/>
              <a:t>, </a:t>
            </a:r>
            <a:r>
              <a:rPr lang="en-US" b="0" dirty="0" err="1"/>
              <a:t>consectetur</a:t>
            </a:r>
            <a:r>
              <a:rPr lang="en-US" b="0" dirty="0"/>
              <a:t> </a:t>
            </a:r>
            <a:r>
              <a:rPr lang="en-US" b="0" dirty="0" err="1"/>
              <a:t>adipiscing</a:t>
            </a:r>
            <a:r>
              <a:rPr lang="en-US" b="0" dirty="0"/>
              <a:t> </a:t>
            </a:r>
            <a:r>
              <a:rPr lang="en-US" b="0" dirty="0" err="1"/>
              <a:t>elit</a:t>
            </a:r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9A2C2DAF-3D85-4D47-99B6-FF90D1B11CF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 err="1">
                <a:latin typeface="Source Sans Pro Semibold" panose="020B0503030403020204" pitchFamily="34" charset="0"/>
              </a:rPr>
              <a:t>Aliquet</a:t>
            </a:r>
            <a:r>
              <a:rPr lang="en-US" dirty="0">
                <a:latin typeface="Source Sans Pro Semibold" panose="020B0503030403020204" pitchFamily="34" charset="0"/>
              </a:rPr>
              <a:t> </a:t>
            </a:r>
            <a:r>
              <a:rPr lang="en-US" dirty="0" err="1">
                <a:latin typeface="Source Sans Pro Semibold" panose="020B0503030403020204" pitchFamily="34" charset="0"/>
              </a:rPr>
              <a:t>porttitor</a:t>
            </a:r>
            <a:r>
              <a:rPr lang="en-US" dirty="0">
                <a:latin typeface="Source Sans Pro Semibold" panose="020B0503030403020204" pitchFamily="34" charset="0"/>
              </a:rPr>
              <a:t> </a:t>
            </a:r>
            <a:r>
              <a:rPr lang="en-US" dirty="0" err="1">
                <a:latin typeface="Source Sans Pro Semibold" panose="020B0503030403020204" pitchFamily="34" charset="0"/>
              </a:rPr>
              <a:t>lacus</a:t>
            </a:r>
            <a:r>
              <a:rPr lang="en-US" dirty="0">
                <a:latin typeface="Source Sans Pro Semibold" panose="020B0503030403020204" pitchFamily="34" charset="0"/>
              </a:rPr>
              <a:t> </a:t>
            </a:r>
            <a:r>
              <a:rPr lang="en-US" dirty="0" err="1">
                <a:latin typeface="Source Sans Pro Semibold" panose="020B0503030403020204" pitchFamily="34" charset="0"/>
              </a:rPr>
              <a:t>luctus</a:t>
            </a:r>
            <a:r>
              <a:rPr lang="en-US" dirty="0">
                <a:latin typeface="Source Sans Pro Semibold" panose="020B0503030403020204" pitchFamily="34" charset="0"/>
              </a:rPr>
              <a:t> </a:t>
            </a:r>
            <a:r>
              <a:rPr lang="en-US" dirty="0" err="1">
                <a:latin typeface="Source Sans Pro Semibold" panose="020B0503030403020204" pitchFamily="34" charset="0"/>
              </a:rPr>
              <a:t>accumsan</a:t>
            </a:r>
            <a:r>
              <a:rPr lang="en-US" dirty="0">
                <a:latin typeface="Source Sans Pro Semibold" panose="020B0503030403020204" pitchFamily="34" charset="0"/>
              </a:rPr>
              <a:t> </a:t>
            </a:r>
            <a:r>
              <a:rPr lang="en-US" dirty="0" err="1">
                <a:latin typeface="Source Sans Pro Semibold" panose="020B0503030403020204" pitchFamily="34" charset="0"/>
              </a:rPr>
              <a:t>tortor</a:t>
            </a:r>
            <a:r>
              <a:rPr lang="en-US" dirty="0">
                <a:latin typeface="Source Sans Pro Semibold" panose="020B0503030403020204" pitchFamily="34" charset="0"/>
              </a:rPr>
              <a:t> </a:t>
            </a:r>
            <a:r>
              <a:rPr lang="en-US" dirty="0" err="1">
                <a:latin typeface="Source Sans Pro Semibold" panose="020B0503030403020204" pitchFamily="34" charset="0"/>
              </a:rPr>
              <a:t>posuere</a:t>
            </a:r>
            <a:r>
              <a:rPr lang="en-US" dirty="0">
                <a:latin typeface="Source Sans Pro Semibold" panose="020B0503030403020204" pitchFamily="34" charset="0"/>
              </a:rPr>
              <a:t> ac. Id semper </a:t>
            </a:r>
            <a:r>
              <a:rPr lang="en-US" dirty="0" err="1">
                <a:latin typeface="Source Sans Pro Semibold" panose="020B0503030403020204" pitchFamily="34" charset="0"/>
              </a:rPr>
              <a:t>risus</a:t>
            </a:r>
            <a:r>
              <a:rPr lang="en-US" dirty="0">
                <a:latin typeface="Source Sans Pro Semibold" panose="020B0503030403020204" pitchFamily="34" charset="0"/>
              </a:rPr>
              <a:t> in </a:t>
            </a:r>
            <a:r>
              <a:rPr lang="en-US" dirty="0" err="1">
                <a:latin typeface="Source Sans Pro Semibold" panose="020B0503030403020204" pitchFamily="34" charset="0"/>
              </a:rPr>
              <a:t>hendrerit</a:t>
            </a:r>
            <a:r>
              <a:rPr lang="en-US" dirty="0">
                <a:latin typeface="Source Sans Pro Semibold" panose="020B0503030403020204" pitchFamily="34" charset="0"/>
              </a:rPr>
              <a:t> gravida </a:t>
            </a:r>
            <a:r>
              <a:rPr lang="en-US" dirty="0" err="1">
                <a:latin typeface="Source Sans Pro Semibold" panose="020B0503030403020204" pitchFamily="34" charset="0"/>
              </a:rPr>
              <a:t>rutrum</a:t>
            </a:r>
            <a:r>
              <a:rPr lang="en-US" dirty="0">
                <a:latin typeface="Source Sans Pro Semibold" panose="020B0503030403020204" pitchFamily="34" charset="0"/>
              </a:rPr>
              <a:t> </a:t>
            </a:r>
            <a:r>
              <a:rPr lang="en-US" dirty="0" err="1">
                <a:latin typeface="Source Sans Pro Semibold" panose="020B0503030403020204" pitchFamily="34" charset="0"/>
              </a:rPr>
              <a:t>quisque</a:t>
            </a:r>
            <a:endParaRPr lang="en-US" dirty="0">
              <a:latin typeface="Source Sans Pro Semibold" panose="020B0503030403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90679AF-CA7A-7243-82C2-D6DD23DA8E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9450" y="1708150"/>
            <a:ext cx="3213100" cy="344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70521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D1C52C-B000-634C-BEAC-C1F380FDCFC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b="0" dirty="0"/>
              <a:t>Lorem ipsum dolor sit </a:t>
            </a:r>
            <a:r>
              <a:rPr lang="en-US" b="0" dirty="0" err="1"/>
              <a:t>amet</a:t>
            </a:r>
            <a:r>
              <a:rPr lang="en-US" b="0" dirty="0"/>
              <a:t>, </a:t>
            </a:r>
            <a:r>
              <a:rPr lang="en-US" b="0" dirty="0" err="1"/>
              <a:t>consectetur</a:t>
            </a:r>
            <a:r>
              <a:rPr lang="en-US" b="0" dirty="0"/>
              <a:t> </a:t>
            </a:r>
            <a:r>
              <a:rPr lang="en-US" b="0" dirty="0" err="1"/>
              <a:t>adipiscing</a:t>
            </a:r>
            <a:r>
              <a:rPr lang="en-US" b="0" dirty="0"/>
              <a:t> </a:t>
            </a:r>
            <a:r>
              <a:rPr lang="en-US" b="0" dirty="0" err="1"/>
              <a:t>elit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90679AF-CA7A-7243-82C2-D6DD23DA8E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9450" y="1708150"/>
            <a:ext cx="3213100" cy="344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1432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093D14-C1F4-F740-B00E-3956772086E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 err="1"/>
              <a:t>Condimentum</a:t>
            </a:r>
            <a:r>
              <a:rPr lang="en-US" dirty="0"/>
              <a:t> id </a:t>
            </a:r>
            <a:r>
              <a:rPr lang="en-US" dirty="0" err="1"/>
              <a:t>venenatis</a:t>
            </a:r>
            <a:r>
              <a:rPr lang="en-US" dirty="0"/>
              <a:t> a </a:t>
            </a:r>
            <a:r>
              <a:rPr lang="en-US" dirty="0" err="1"/>
              <a:t>condimentum</a:t>
            </a:r>
            <a:r>
              <a:rPr lang="en-US" dirty="0"/>
              <a:t> vitae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pellentesque</a:t>
            </a:r>
            <a:r>
              <a:rPr lang="en-US" dirty="0"/>
              <a:t> habitant </a:t>
            </a:r>
            <a:r>
              <a:rPr lang="en-US" dirty="0" err="1"/>
              <a:t>morbi</a:t>
            </a:r>
            <a:r>
              <a:rPr lang="en-US" dirty="0"/>
              <a:t>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6D1C52C-B000-634C-BEAC-C1F380FDCFC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b="0" dirty="0"/>
              <a:t>Lorem ipsum dolor sit </a:t>
            </a:r>
            <a:r>
              <a:rPr lang="en-US" b="0" dirty="0" err="1"/>
              <a:t>amet</a:t>
            </a:r>
            <a:r>
              <a:rPr lang="en-US" b="0" dirty="0"/>
              <a:t>, </a:t>
            </a:r>
            <a:r>
              <a:rPr lang="en-US" b="0" dirty="0" err="1"/>
              <a:t>consectetur</a:t>
            </a:r>
            <a:r>
              <a:rPr lang="en-US" b="0" dirty="0"/>
              <a:t> </a:t>
            </a:r>
            <a:r>
              <a:rPr lang="en-US" b="0" dirty="0" err="1"/>
              <a:t>adipiscing</a:t>
            </a:r>
            <a:r>
              <a:rPr lang="en-US" b="0" dirty="0"/>
              <a:t> </a:t>
            </a:r>
            <a:r>
              <a:rPr lang="en-US" b="0" dirty="0" err="1"/>
              <a:t>elit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90679AF-CA7A-7243-82C2-D6DD23DA8E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9450" y="1708150"/>
            <a:ext cx="3213100" cy="344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19699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E89A4376-52BA-3446-87D1-B5F0630D0D6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5AEF67A-76A7-F641-95E4-7C34B06BF47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 err="1"/>
              <a:t>Condimentum</a:t>
            </a:r>
            <a:r>
              <a:rPr lang="en-US" dirty="0"/>
              <a:t> id </a:t>
            </a:r>
            <a:r>
              <a:rPr lang="en-US" dirty="0" err="1"/>
              <a:t>venenatis</a:t>
            </a:r>
            <a:r>
              <a:rPr lang="en-US" dirty="0"/>
              <a:t> a </a:t>
            </a:r>
            <a:r>
              <a:rPr lang="en-US" dirty="0" err="1"/>
              <a:t>condimentum</a:t>
            </a:r>
            <a:r>
              <a:rPr lang="en-US" dirty="0"/>
              <a:t> vitae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pellentesque</a:t>
            </a:r>
            <a:r>
              <a:rPr lang="en-US" dirty="0"/>
              <a:t> habitant </a:t>
            </a:r>
            <a:r>
              <a:rPr lang="en-US" dirty="0" err="1"/>
              <a:t>morbi</a:t>
            </a:r>
            <a:r>
              <a:rPr lang="en-US" dirty="0"/>
              <a:t>.</a:t>
            </a:r>
          </a:p>
        </p:txBody>
      </p:sp>
      <p:sp>
        <p:nvSpPr>
          <p:cNvPr id="9" name="Triangle 8">
            <a:extLst>
              <a:ext uri="{FF2B5EF4-FFF2-40B4-BE49-F238E27FC236}">
                <a16:creationId xmlns:a16="http://schemas.microsoft.com/office/drawing/2014/main" id="{366233C9-F731-9E4F-90BE-D5FBCAA5209C}"/>
              </a:ext>
            </a:extLst>
          </p:cNvPr>
          <p:cNvSpPr/>
          <p:nvPr/>
        </p:nvSpPr>
        <p:spPr>
          <a:xfrm rot="5400000" flipH="1">
            <a:off x="-2361641" y="2551524"/>
            <a:ext cx="2799961" cy="1452674"/>
          </a:xfrm>
          <a:prstGeom prst="triangle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tile tx="0" ty="0" sx="4000" sy="4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3235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E89A4376-52BA-3446-87D1-B5F0630D0D6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pic>
        <p:nvPicPr>
          <p:cNvPr id="4" name="Picture Placeholder 3" descr="A picture containing text, outdoor, crowd&#10;&#10;Description automatically generated">
            <a:extLst>
              <a:ext uri="{FF2B5EF4-FFF2-40B4-BE49-F238E27FC236}">
                <a16:creationId xmlns:a16="http://schemas.microsoft.com/office/drawing/2014/main" id="{772D1FF7-1365-3A43-98A9-D1A87492616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5AEF67A-76A7-F641-95E4-7C34B06BF47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 err="1"/>
              <a:t>Condimentum</a:t>
            </a:r>
            <a:r>
              <a:rPr lang="en-US" dirty="0"/>
              <a:t> id </a:t>
            </a:r>
            <a:r>
              <a:rPr lang="en-US" dirty="0" err="1"/>
              <a:t>venenatis</a:t>
            </a:r>
            <a:r>
              <a:rPr lang="en-US" dirty="0"/>
              <a:t> a </a:t>
            </a:r>
            <a:r>
              <a:rPr lang="en-US" dirty="0" err="1"/>
              <a:t>condimentum</a:t>
            </a:r>
            <a:r>
              <a:rPr lang="en-US" dirty="0"/>
              <a:t> vitae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pellentesque</a:t>
            </a:r>
            <a:r>
              <a:rPr lang="en-US" dirty="0"/>
              <a:t> habitant </a:t>
            </a:r>
            <a:r>
              <a:rPr lang="en-US" dirty="0" err="1"/>
              <a:t>morbi</a:t>
            </a:r>
            <a:r>
              <a:rPr lang="en-US" dirty="0"/>
              <a:t>.</a:t>
            </a:r>
          </a:p>
        </p:txBody>
      </p:sp>
      <p:sp>
        <p:nvSpPr>
          <p:cNvPr id="9" name="Triangle 8">
            <a:extLst>
              <a:ext uri="{FF2B5EF4-FFF2-40B4-BE49-F238E27FC236}">
                <a16:creationId xmlns:a16="http://schemas.microsoft.com/office/drawing/2014/main" id="{366233C9-F731-9E4F-90BE-D5FBCAA5209C}"/>
              </a:ext>
            </a:extLst>
          </p:cNvPr>
          <p:cNvSpPr/>
          <p:nvPr/>
        </p:nvSpPr>
        <p:spPr>
          <a:xfrm rot="5400000" flipH="1">
            <a:off x="-2361641" y="2551524"/>
            <a:ext cx="2799961" cy="1452674"/>
          </a:xfrm>
          <a:prstGeom prst="triangle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tile tx="0" ty="0" sx="4000" sy="4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35412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E89A4376-52BA-3446-87D1-B5F0630D0D6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pic>
        <p:nvPicPr>
          <p:cNvPr id="6" name="Picture Placeholder 5" descr="A picture containing text, outdoor, way&#10;&#10;Description automatically generated">
            <a:extLst>
              <a:ext uri="{FF2B5EF4-FFF2-40B4-BE49-F238E27FC236}">
                <a16:creationId xmlns:a16="http://schemas.microsoft.com/office/drawing/2014/main" id="{D237FBD9-E1F0-E941-8D78-B9E38D6EB87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5AEF67A-76A7-F641-95E4-7C34B06BF47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 err="1"/>
              <a:t>Condimentum</a:t>
            </a:r>
            <a:r>
              <a:rPr lang="en-US" dirty="0"/>
              <a:t> id </a:t>
            </a:r>
            <a:r>
              <a:rPr lang="en-US" dirty="0" err="1"/>
              <a:t>venenatis</a:t>
            </a:r>
            <a:r>
              <a:rPr lang="en-US" dirty="0"/>
              <a:t> a </a:t>
            </a:r>
            <a:r>
              <a:rPr lang="en-US" dirty="0" err="1"/>
              <a:t>condimentum</a:t>
            </a:r>
            <a:r>
              <a:rPr lang="en-US" dirty="0"/>
              <a:t> vitae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pellentesque</a:t>
            </a:r>
            <a:r>
              <a:rPr lang="en-US" dirty="0"/>
              <a:t> habitant </a:t>
            </a:r>
            <a:r>
              <a:rPr lang="en-US" dirty="0" err="1"/>
              <a:t>morbi</a:t>
            </a:r>
            <a:r>
              <a:rPr lang="en-US" dirty="0"/>
              <a:t>.</a:t>
            </a:r>
          </a:p>
        </p:txBody>
      </p:sp>
      <p:sp>
        <p:nvSpPr>
          <p:cNvPr id="9" name="Triangle 8">
            <a:extLst>
              <a:ext uri="{FF2B5EF4-FFF2-40B4-BE49-F238E27FC236}">
                <a16:creationId xmlns:a16="http://schemas.microsoft.com/office/drawing/2014/main" id="{366233C9-F731-9E4F-90BE-D5FBCAA5209C}"/>
              </a:ext>
            </a:extLst>
          </p:cNvPr>
          <p:cNvSpPr/>
          <p:nvPr/>
        </p:nvSpPr>
        <p:spPr>
          <a:xfrm rot="5400000" flipH="1">
            <a:off x="-2361641" y="2551524"/>
            <a:ext cx="2799961" cy="1452674"/>
          </a:xfrm>
          <a:prstGeom prst="triangle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tile tx="0" ty="0" sx="4000" sy="4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39118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E89A4376-52BA-3446-87D1-B5F0630D0D6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pic>
        <p:nvPicPr>
          <p:cNvPr id="4" name="Picture Placeholder 3" descr="A picture containing person, indoor&#10;&#10;Description automatically generated">
            <a:extLst>
              <a:ext uri="{FF2B5EF4-FFF2-40B4-BE49-F238E27FC236}">
                <a16:creationId xmlns:a16="http://schemas.microsoft.com/office/drawing/2014/main" id="{EE7B1025-1D21-5A4B-9A04-951B2A5A4D9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5AEF67A-76A7-F641-95E4-7C34B06BF47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 err="1"/>
              <a:t>Condimentum</a:t>
            </a:r>
            <a:r>
              <a:rPr lang="en-US" dirty="0"/>
              <a:t> id </a:t>
            </a:r>
            <a:r>
              <a:rPr lang="en-US" dirty="0" err="1"/>
              <a:t>venenatis</a:t>
            </a:r>
            <a:r>
              <a:rPr lang="en-US" dirty="0"/>
              <a:t> a </a:t>
            </a:r>
            <a:r>
              <a:rPr lang="en-US" dirty="0" err="1"/>
              <a:t>condimentum</a:t>
            </a:r>
            <a:r>
              <a:rPr lang="en-US" dirty="0"/>
              <a:t> vitae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pellentesque</a:t>
            </a:r>
            <a:r>
              <a:rPr lang="en-US" dirty="0"/>
              <a:t> habitant </a:t>
            </a:r>
            <a:r>
              <a:rPr lang="en-US" dirty="0" err="1"/>
              <a:t>morbi</a:t>
            </a:r>
            <a:r>
              <a:rPr lang="en-US" dirty="0"/>
              <a:t>.</a:t>
            </a:r>
          </a:p>
        </p:txBody>
      </p:sp>
      <p:sp>
        <p:nvSpPr>
          <p:cNvPr id="9" name="Triangle 8">
            <a:extLst>
              <a:ext uri="{FF2B5EF4-FFF2-40B4-BE49-F238E27FC236}">
                <a16:creationId xmlns:a16="http://schemas.microsoft.com/office/drawing/2014/main" id="{366233C9-F731-9E4F-90BE-D5FBCAA5209C}"/>
              </a:ext>
            </a:extLst>
          </p:cNvPr>
          <p:cNvSpPr/>
          <p:nvPr/>
        </p:nvSpPr>
        <p:spPr>
          <a:xfrm rot="5400000" flipH="1">
            <a:off x="-2361641" y="2551524"/>
            <a:ext cx="2799961" cy="1452674"/>
          </a:xfrm>
          <a:prstGeom prst="triangle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tile tx="0" ty="0" sx="4000" sy="4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548295"/>
      </p:ext>
    </p:extLst>
  </p:cSld>
  <p:clrMapOvr>
    <a:masterClrMapping/>
  </p:clrMapOvr>
</p:sld>
</file>

<file path=ppt/theme/theme1.xml><?xml version="1.0" encoding="utf-8"?>
<a:theme xmlns:a="http://schemas.openxmlformats.org/drawingml/2006/main" name="Content Slide Master (C)">
  <a:themeElements>
    <a:clrScheme name="Vixxo">
      <a:dk1>
        <a:srgbClr val="000000"/>
      </a:dk1>
      <a:lt1>
        <a:srgbClr val="FFFFFF"/>
      </a:lt1>
      <a:dk2>
        <a:srgbClr val="3E4543"/>
      </a:dk2>
      <a:lt2>
        <a:srgbClr val="E7E6E6"/>
      </a:lt2>
      <a:accent1>
        <a:srgbClr val="788036"/>
      </a:accent1>
      <a:accent2>
        <a:srgbClr val="3E4543"/>
      </a:accent2>
      <a:accent3>
        <a:srgbClr val="2C7B80"/>
      </a:accent3>
      <a:accent4>
        <a:srgbClr val="A16124"/>
      </a:accent4>
      <a:accent5>
        <a:srgbClr val="000000"/>
      </a:accent5>
      <a:accent6>
        <a:srgbClr val="000000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 Stats Slide Master (S)">
  <a:themeElements>
    <a:clrScheme name="Vixxo">
      <a:dk1>
        <a:srgbClr val="000000"/>
      </a:dk1>
      <a:lt1>
        <a:srgbClr val="FFFFFF"/>
      </a:lt1>
      <a:dk2>
        <a:srgbClr val="3E4543"/>
      </a:dk2>
      <a:lt2>
        <a:srgbClr val="E7E6E6"/>
      </a:lt2>
      <a:accent1>
        <a:srgbClr val="788036"/>
      </a:accent1>
      <a:accent2>
        <a:srgbClr val="3E4543"/>
      </a:accent2>
      <a:accent3>
        <a:srgbClr val="2C7B80"/>
      </a:accent3>
      <a:accent4>
        <a:srgbClr val="A16124"/>
      </a:accent4>
      <a:accent5>
        <a:srgbClr val="000000"/>
      </a:accent5>
      <a:accent6>
        <a:srgbClr val="000000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ase Study Slide Master (CS)">
  <a:themeElements>
    <a:clrScheme name="Vixxo">
      <a:dk1>
        <a:srgbClr val="000000"/>
      </a:dk1>
      <a:lt1>
        <a:srgbClr val="FFFFFF"/>
      </a:lt1>
      <a:dk2>
        <a:srgbClr val="3E4543"/>
      </a:dk2>
      <a:lt2>
        <a:srgbClr val="E7E6E6"/>
      </a:lt2>
      <a:accent1>
        <a:srgbClr val="788036"/>
      </a:accent1>
      <a:accent2>
        <a:srgbClr val="3E4543"/>
      </a:accent2>
      <a:accent3>
        <a:srgbClr val="2C7B80"/>
      </a:accent3>
      <a:accent4>
        <a:srgbClr val="A16124"/>
      </a:accent4>
      <a:accent5>
        <a:srgbClr val="000000"/>
      </a:accent5>
      <a:accent6>
        <a:srgbClr val="000000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9D9AFD880CD4849933DC36C34EA9E2D" ma:contentTypeVersion="12" ma:contentTypeDescription="Create a new document." ma:contentTypeScope="" ma:versionID="c4ddefd2eb555ed76e0cd648a0e7385e">
  <xsd:schema xmlns:xsd="http://www.w3.org/2001/XMLSchema" xmlns:xs="http://www.w3.org/2001/XMLSchema" xmlns:p="http://schemas.microsoft.com/office/2006/metadata/properties" xmlns:ns2="4f1b1768-33dc-4c93-be92-e92025968972" xmlns:ns3="8d1aaf19-7ef5-404e-a2ce-0189ba25a4e4" targetNamespace="http://schemas.microsoft.com/office/2006/metadata/properties" ma:root="true" ma:fieldsID="adf756a958c19141bc3740d93610e29b" ns2:_="" ns3:_="">
    <xsd:import namespace="4f1b1768-33dc-4c93-be92-e92025968972"/>
    <xsd:import namespace="8d1aaf19-7ef5-404e-a2ce-0189ba25a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EventHashCode" minOccurs="0"/>
                <xsd:element ref="ns2:MediaServiceGenerationTime" minOccurs="0"/>
                <xsd:element ref="ns2:MediaServiceAutoTags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1b1768-33dc-4c93-be92-e9202596897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1aaf19-7ef5-404e-a2ce-0189ba25a4e4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8d1aaf19-7ef5-404e-a2ce-0189ba25a4e4">
      <UserInfo>
        <DisplayName>Neetu Rao</DisplayName>
        <AccountId>63</AccountId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99AA692C-C903-4967-9525-24196C6B738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f1b1768-33dc-4c93-be92-e92025968972"/>
    <ds:schemaRef ds:uri="8d1aaf19-7ef5-404e-a2ce-0189ba25a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749AC76-E587-4C3F-B3B1-B0A85B53891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1C1772B-90BE-4E0D-9ECC-1942EA1F03DF}">
  <ds:schemaRefs>
    <ds:schemaRef ds:uri="http://schemas.microsoft.com/office/2006/metadata/properties"/>
    <ds:schemaRef ds:uri="http://schemas.microsoft.com/office/infopath/2007/PartnerControls"/>
    <ds:schemaRef ds:uri="8d1aaf19-7ef5-404e-a2ce-0189ba25a4e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1075</TotalTime>
  <Words>3626</Words>
  <Application>Microsoft Office PowerPoint</Application>
  <PresentationFormat>Widescreen</PresentationFormat>
  <Paragraphs>126</Paragraphs>
  <Slides>28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28</vt:i4>
      </vt:variant>
    </vt:vector>
  </HeadingPairs>
  <TitlesOfParts>
    <vt:vector size="35" baseType="lpstr">
      <vt:lpstr>Arial</vt:lpstr>
      <vt:lpstr>Source Sans Pro</vt:lpstr>
      <vt:lpstr>Source Sans Pro Black</vt:lpstr>
      <vt:lpstr>Source Sans Pro Semibold</vt:lpstr>
      <vt:lpstr>Content Slide Master (C)</vt:lpstr>
      <vt:lpstr>Content Stats Slide Master (S)</vt:lpstr>
      <vt:lpstr>Case Study Slide Master (CS)</vt:lpstr>
      <vt:lpstr>Lorem ipsum dolor sit amet, consectetur adipiscing elit</vt:lpstr>
      <vt:lpstr>Lorem ipsum dolor sit amet, consectetur adipiscing elit</vt:lpstr>
      <vt:lpstr>Lorem ipsum dolor sit amet, consectetur adipiscing elit</vt:lpstr>
      <vt:lpstr>Lorem ipsum dolor sit amet, consectetur adipiscing elit</vt:lpstr>
      <vt:lpstr>Lorem ipsum dolor sit amet, consectetur adipiscing elit</vt:lpstr>
      <vt:lpstr>Lorem ipsum dolor sit amet, consectetur adipiscing elit</vt:lpstr>
      <vt:lpstr>Lorem ipsum dolor sit amet, consectetur adipiscing elit</vt:lpstr>
      <vt:lpstr>Lorem ipsum dolor sit amet, consectetur adipiscing elit</vt:lpstr>
      <vt:lpstr>Lorem ipsum dolor sit amet, consectetur adipiscing elit</vt:lpstr>
      <vt:lpstr>Quis eleifend quam adipiscing vitae proin sagittis</vt:lpstr>
      <vt:lpstr>Quis eleifend quam adipiscing vitae proin sagittis</vt:lpstr>
      <vt:lpstr>Tincidunt arcu non sodales neque sodales ut etiam sit</vt:lpstr>
      <vt:lpstr>Dolor morbi non arcu risus quis varius quam</vt:lpstr>
      <vt:lpstr>Convallis a cras semper auctor neque</vt:lpstr>
      <vt:lpstr>Lorem ipsum dolor sit amet, consectetur</vt:lpstr>
      <vt:lpstr>Lorem ipsum dolor sit amet, consectetur</vt:lpstr>
      <vt:lpstr>Lorem ipsum dolor sit amet, consectetur adipiscing elit</vt:lpstr>
      <vt:lpstr>Lorem ipsum dolor sit amet, consectetur adipiscing elit</vt:lpstr>
      <vt:lpstr>Lorem ipsum dolor sit amet, consectetur adipiscing elit</vt:lpstr>
      <vt:lpstr>Lorem ipsum dolor sit amet, consectetur adipiscing elit</vt:lpstr>
      <vt:lpstr>Lorem ipsum dolor sit amet, consectetur adipiscing elit</vt:lpstr>
      <vt:lpstr>Lorem ipsum dolor sit amet, consectetur adipiscing elit</vt:lpstr>
      <vt:lpstr>Lorem ipsum dolor sit amet, consectetur adipiscing elit</vt:lpstr>
      <vt:lpstr>Lorem ipsum dolor sit amet, consectetur adipiscing elit</vt:lpstr>
      <vt:lpstr>Lorem ipsum dolor sit amet, consectetur adipiscing elit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Penunuri, David</dc:creator>
  <cp:lastModifiedBy>Neetu Rao</cp:lastModifiedBy>
  <cp:revision>26</cp:revision>
  <dcterms:created xsi:type="dcterms:W3CDTF">2022-03-14T18:45:46Z</dcterms:created>
  <dcterms:modified xsi:type="dcterms:W3CDTF">2025-03-14T17:43:32Z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0x01010049D9AFD880CD4849933DC36C34EA9E2D</vt:lpwstr>
  </property>
</Properties>
</file>